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24"/>
    <p:sldMasterId id="2147483718" r:id="rId25"/>
    <p:sldMasterId id="2147483742" r:id="rId26"/>
    <p:sldMasterId id="2147483761" r:id="rId27"/>
    <p:sldMasterId id="2147483780" r:id="rId28"/>
    <p:sldMasterId id="2147483798" r:id="rId29"/>
    <p:sldMasterId id="2147483823" r:id="rId30"/>
  </p:sldMasterIdLst>
  <p:notesMasterIdLst>
    <p:notesMasterId r:id="rId71"/>
  </p:notesMasterIdLst>
  <p:sldIdLst>
    <p:sldId id="256" r:id="rId31"/>
    <p:sldId id="2147482592" r:id="rId32"/>
    <p:sldId id="340" r:id="rId33"/>
    <p:sldId id="2147482564" r:id="rId34"/>
    <p:sldId id="2147483413" r:id="rId35"/>
    <p:sldId id="2147482556" r:id="rId36"/>
    <p:sldId id="2147483397" r:id="rId37"/>
    <p:sldId id="2147483394" r:id="rId38"/>
    <p:sldId id="261" r:id="rId39"/>
    <p:sldId id="2147482414" r:id="rId40"/>
    <p:sldId id="2147482462" r:id="rId41"/>
    <p:sldId id="2147482465" r:id="rId42"/>
    <p:sldId id="2147483412" r:id="rId43"/>
    <p:sldId id="2147483409" r:id="rId44"/>
    <p:sldId id="2147482600" r:id="rId45"/>
    <p:sldId id="2147348575" r:id="rId46"/>
    <p:sldId id="2147482557" r:id="rId47"/>
    <p:sldId id="2147482572" r:id="rId48"/>
    <p:sldId id="2147349388" r:id="rId49"/>
    <p:sldId id="2147349294" r:id="rId50"/>
    <p:sldId id="2147483414" r:id="rId51"/>
    <p:sldId id="2147482565" r:id="rId52"/>
    <p:sldId id="2147482558" r:id="rId53"/>
    <p:sldId id="2147482569" r:id="rId54"/>
    <p:sldId id="2147482559" r:id="rId55"/>
    <p:sldId id="2147482573" r:id="rId56"/>
    <p:sldId id="2147482576" r:id="rId57"/>
    <p:sldId id="2147482590" r:id="rId58"/>
    <p:sldId id="2147482574" r:id="rId59"/>
    <p:sldId id="2147482591" r:id="rId60"/>
    <p:sldId id="2147482560" r:id="rId61"/>
    <p:sldId id="2147482577" r:id="rId62"/>
    <p:sldId id="2147482584" r:id="rId63"/>
    <p:sldId id="2147482583" r:id="rId64"/>
    <p:sldId id="2147482562" r:id="rId65"/>
    <p:sldId id="2147482579" r:id="rId66"/>
    <p:sldId id="2147482563" r:id="rId67"/>
    <p:sldId id="2147482578" r:id="rId68"/>
    <p:sldId id="2147482580" r:id="rId69"/>
    <p:sldId id="2147349331" r:id="rId7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547617-201A-82C6-F6F1-AB68523CA9DC}" name="Wilson, Dana R." initials="WR" userId="S::dana.wilson@illinois.gov::69171a33-9800-424d-ba71-20361723d709" providerId="AD"/>
  <p188:author id="{505F681E-6E82-346C-45B5-F847452F9180}" name="Hinshaw, Kati E." initials="HKE" userId="S::Kati.E.Hinshaw@Illinois.gov::629cdc01-71ea-4e76-a020-e758e91d2076" providerId="AD"/>
  <p188:author id="{7844FC72-945E-07FD-3103-F9878E20D04A}" name="Nancy Sehy" initials="NS" userId="S::nancy.sehy_collectivemedicaltech.com#ext#@ilgov.onmicrosoft.com::49abd87c-0777-422d-b2fc-2500a2d6d275" providerId="AD"/>
  <p188:author id="{F0BBFD7B-35E6-D585-95A1-6BE1B6E88596}" name="Nancy Sehy" initials="NS" userId="S::sehyn@pointclickcare.com::590ea629-6139-4fd1-8e90-6c13bd9de371" providerId="AD"/>
  <p188:author id="{D9D0C19C-6FE0-E1E0-FD06-B2968C2A9004}" name="Matthew Wiggins" initials="MW" userId="S::wiggim@pointclickcare.com::906f42c9-0966-4c4a-8b58-45c58d8e6931" providerId="AD"/>
  <p188:author id="{F3AA6DB4-27C2-2B35-074E-8829E6F60B7B}" name="Paul Sanchez" initials="PS" userId="S::sanchp@pointclickcare.com::e5b999b5-617b-46d8-ae50-4e966162b0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387"/>
    <a:srgbClr val="75B9E5"/>
    <a:srgbClr val="464258"/>
    <a:srgbClr val="F15E23"/>
    <a:srgbClr val="3D363D"/>
    <a:srgbClr val="938EC4"/>
    <a:srgbClr val="F2BF1C"/>
    <a:srgbClr val="70AD47"/>
    <a:srgbClr val="0099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49" autoAdjust="0"/>
    <p:restoredTop sz="79538" autoAdjust="0"/>
  </p:normalViewPr>
  <p:slideViewPr>
    <p:cSldViewPr snapToGrid="0">
      <p:cViewPr varScale="1">
        <p:scale>
          <a:sx n="110" d="100"/>
          <a:sy n="110" d="100"/>
        </p:scale>
        <p:origin x="228" y="11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Master" Target="slideMasters/slideMaster3.xml"/><Relationship Id="rId39" Type="http://schemas.openxmlformats.org/officeDocument/2006/relationships/slide" Target="slides/slide9.xml"/><Relationship Id="rId21" Type="http://schemas.openxmlformats.org/officeDocument/2006/relationships/customXml" Target="../customXml/item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slide" Target="slides/slide33.xml"/><Relationship Id="rId68" Type="http://schemas.openxmlformats.org/officeDocument/2006/relationships/slide" Target="slides/slide38.xml"/><Relationship Id="rId76" Type="http://schemas.microsoft.com/office/2018/10/relationships/authors" Target="authors.xml"/><Relationship Id="rId7" Type="http://schemas.openxmlformats.org/officeDocument/2006/relationships/customXml" Target="../customXml/item7.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Master" Target="slideMasters/slideMaster6.xml"/><Relationship Id="rId11" Type="http://schemas.openxmlformats.org/officeDocument/2006/relationships/customXml" Target="../customXml/item11.xml"/><Relationship Id="rId24" Type="http://schemas.openxmlformats.org/officeDocument/2006/relationships/slideMaster" Target="slideMasters/slideMaster1.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slide" Target="slides/slide36.xml"/><Relationship Id="rId7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5.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61" Type="http://schemas.openxmlformats.org/officeDocument/2006/relationships/slide" Target="slides/slide3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4.xml"/><Relationship Id="rId30" Type="http://schemas.openxmlformats.org/officeDocument/2006/relationships/slideMaster" Target="slideMasters/slideMaster7.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8" Type="http://schemas.openxmlformats.org/officeDocument/2006/relationships/customXml" Target="../customXml/item8.xml"/><Relationship Id="rId51" Type="http://schemas.openxmlformats.org/officeDocument/2006/relationships/slide" Target="slides/slide21.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2.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20" Type="http://schemas.openxmlformats.org/officeDocument/2006/relationships/customXml" Target="../customXml/item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2E-AF43-A1DB-40BA8CFE3AB5}"/>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52E-AF43-A1DB-40BA8CFE3AB5}"/>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52E-AF43-A1DB-40BA8CFE3AB5}"/>
            </c:ext>
          </c:extLst>
        </c:ser>
        <c:dLbls>
          <c:showLegendKey val="0"/>
          <c:showVal val="0"/>
          <c:showCatName val="0"/>
          <c:showSerName val="0"/>
          <c:showPercent val="0"/>
          <c:showBubbleSize val="0"/>
        </c:dLbls>
        <c:gapWidth val="219"/>
        <c:overlap val="-27"/>
        <c:axId val="743222688"/>
        <c:axId val="742795472"/>
      </c:barChart>
      <c:catAx>
        <c:axId val="74322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2795472"/>
        <c:crosses val="autoZero"/>
        <c:auto val="1"/>
        <c:lblAlgn val="ctr"/>
        <c:lblOffset val="100"/>
        <c:noMultiLvlLbl val="0"/>
      </c:catAx>
      <c:valAx>
        <c:axId val="742795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322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03-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05-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07-AE73-4BF0-9B65-99FFA1BC3FC1}"/>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2E-AF43-A1DB-40BA8CFE3AB5}"/>
            </c:ext>
          </c:extLst>
        </c:ser>
        <c:ser>
          <c:idx val="1"/>
          <c:order val="1"/>
          <c:tx>
            <c:strRef>
              <c:f>Sheet1!$C$1</c:f>
              <c:strCache>
                <c:ptCount val="1"/>
                <c:pt idx="0">
                  <c:v>Series 2</c:v>
                </c:pt>
              </c:strCache>
            </c:strRef>
          </c:tx>
          <c:dPt>
            <c:idx val="0"/>
            <c:bubble3D val="0"/>
            <c:spPr>
              <a:solidFill>
                <a:schemeClr val="accent1"/>
              </a:solidFill>
              <a:ln>
                <a:noFill/>
              </a:ln>
              <a:effectLst/>
            </c:spPr>
            <c:extLst>
              <c:ext xmlns:c16="http://schemas.microsoft.com/office/drawing/2014/chart" uri="{C3380CC4-5D6E-409C-BE32-E72D297353CC}">
                <c16:uniqueId val="{00000009-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0B-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0D-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0F-AE73-4BF0-9B65-99FFA1BC3FC1}"/>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52E-AF43-A1DB-40BA8CFE3AB5}"/>
            </c:ext>
          </c:extLst>
        </c:ser>
        <c:ser>
          <c:idx val="2"/>
          <c:order val="2"/>
          <c:tx>
            <c:strRef>
              <c:f>Sheet1!$D$1</c:f>
              <c:strCache>
                <c:ptCount val="1"/>
                <c:pt idx="0">
                  <c:v>Series 3</c:v>
                </c:pt>
              </c:strCache>
            </c:strRef>
          </c:tx>
          <c:dPt>
            <c:idx val="0"/>
            <c:bubble3D val="0"/>
            <c:spPr>
              <a:solidFill>
                <a:schemeClr val="accent1"/>
              </a:solidFill>
              <a:ln>
                <a:noFill/>
              </a:ln>
              <a:effectLst/>
            </c:spPr>
            <c:extLst>
              <c:ext xmlns:c16="http://schemas.microsoft.com/office/drawing/2014/chart" uri="{C3380CC4-5D6E-409C-BE32-E72D297353CC}">
                <c16:uniqueId val="{00000011-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13-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15-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17-AE73-4BF0-9B65-99FFA1BC3FC1}"/>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52E-AF43-A1DB-40BA8CFE3AB5}"/>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D9212-0618-436B-9C18-614E837C3109}" type="doc">
      <dgm:prSet loTypeId="urn:microsoft.com/office/officeart/2005/8/layout/vList4" loCatId="list" qsTypeId="urn:microsoft.com/office/officeart/2005/8/quickstyle/simple1" qsCatId="simple" csTypeId="urn:microsoft.com/office/officeart/2005/8/colors/colorful1" csCatId="colorful" phldr="0"/>
      <dgm:spPr/>
      <dgm:t>
        <a:bodyPr/>
        <a:lstStyle/>
        <a:p>
          <a:endParaRPr lang="en-US"/>
        </a:p>
      </dgm:t>
    </dgm:pt>
    <dgm:pt modelId="{B2F10D0E-7C3D-439A-A3A1-18ECB54BB097}">
      <dgm:prSet phldrT="[Text]" phldr="1"/>
      <dgm:spPr/>
      <dgm:t>
        <a:bodyPr/>
        <a:lstStyle/>
        <a:p>
          <a:endParaRPr lang="en-US"/>
        </a:p>
      </dgm:t>
    </dgm:pt>
    <dgm:pt modelId="{16A46168-A08B-46A4-BE5E-C374BEF35EEF}" type="parTrans" cxnId="{CFF57962-652A-4EFD-83ED-25BFF2957B0A}">
      <dgm:prSet/>
      <dgm:spPr/>
      <dgm:t>
        <a:bodyPr/>
        <a:lstStyle/>
        <a:p>
          <a:endParaRPr lang="en-US"/>
        </a:p>
      </dgm:t>
    </dgm:pt>
    <dgm:pt modelId="{B5361143-5BAD-4F7C-9025-000E1EA23B79}" type="sibTrans" cxnId="{CFF57962-652A-4EFD-83ED-25BFF2957B0A}">
      <dgm:prSet/>
      <dgm:spPr/>
      <dgm:t>
        <a:bodyPr/>
        <a:lstStyle/>
        <a:p>
          <a:endParaRPr lang="en-US"/>
        </a:p>
      </dgm:t>
    </dgm:pt>
    <dgm:pt modelId="{FED6053F-90BB-44B5-A455-DEF61A630651}">
      <dgm:prSet phldrT="[Text]" phldr="1"/>
      <dgm:spPr/>
      <dgm:t>
        <a:bodyPr/>
        <a:lstStyle/>
        <a:p>
          <a:endParaRPr lang="en-US"/>
        </a:p>
      </dgm:t>
    </dgm:pt>
    <dgm:pt modelId="{CD98A2DF-1F99-4272-9FE7-C930B65163FA}" type="parTrans" cxnId="{D6B4F3E5-C874-454B-8845-383D04DD9986}">
      <dgm:prSet/>
      <dgm:spPr/>
      <dgm:t>
        <a:bodyPr/>
        <a:lstStyle/>
        <a:p>
          <a:endParaRPr lang="en-US"/>
        </a:p>
      </dgm:t>
    </dgm:pt>
    <dgm:pt modelId="{7859A0E5-044F-4420-9D4F-B38F330605DE}" type="sibTrans" cxnId="{D6B4F3E5-C874-454B-8845-383D04DD9986}">
      <dgm:prSet/>
      <dgm:spPr/>
      <dgm:t>
        <a:bodyPr/>
        <a:lstStyle/>
        <a:p>
          <a:endParaRPr lang="en-US"/>
        </a:p>
      </dgm:t>
    </dgm:pt>
    <dgm:pt modelId="{3E892B96-4EAB-4E21-B1EB-FA1F95ABAF44}">
      <dgm:prSet phldrT="[Text]" phldr="1"/>
      <dgm:spPr/>
      <dgm:t>
        <a:bodyPr/>
        <a:lstStyle/>
        <a:p>
          <a:endParaRPr lang="en-US"/>
        </a:p>
      </dgm:t>
    </dgm:pt>
    <dgm:pt modelId="{934C7B6A-D038-46F9-B60A-C97F8958038A}" type="parTrans" cxnId="{7FA40AEB-B811-4DC4-9320-89F1EBDC7292}">
      <dgm:prSet/>
      <dgm:spPr/>
      <dgm:t>
        <a:bodyPr/>
        <a:lstStyle/>
        <a:p>
          <a:endParaRPr lang="en-US"/>
        </a:p>
      </dgm:t>
    </dgm:pt>
    <dgm:pt modelId="{8BF0A035-DFC7-4367-98CD-F8F19034E3B4}" type="sibTrans" cxnId="{7FA40AEB-B811-4DC4-9320-89F1EBDC7292}">
      <dgm:prSet/>
      <dgm:spPr/>
      <dgm:t>
        <a:bodyPr/>
        <a:lstStyle/>
        <a:p>
          <a:endParaRPr lang="en-US"/>
        </a:p>
      </dgm:t>
    </dgm:pt>
    <dgm:pt modelId="{CE7E5663-B7F5-4B50-A3FD-9881C096F1A5}">
      <dgm:prSet phldrT="[Text]" phldr="1"/>
      <dgm:spPr/>
      <dgm:t>
        <a:bodyPr/>
        <a:lstStyle/>
        <a:p>
          <a:endParaRPr lang="en-US"/>
        </a:p>
      </dgm:t>
    </dgm:pt>
    <dgm:pt modelId="{90DFD166-2C47-42A3-8FFB-663B813C47A6}" type="parTrans" cxnId="{7D01EBF9-96EB-487C-BD46-BAF52FD86849}">
      <dgm:prSet/>
      <dgm:spPr/>
      <dgm:t>
        <a:bodyPr/>
        <a:lstStyle/>
        <a:p>
          <a:endParaRPr lang="en-US"/>
        </a:p>
      </dgm:t>
    </dgm:pt>
    <dgm:pt modelId="{F6069FEA-B351-493D-821C-A4471669860D}" type="sibTrans" cxnId="{7D01EBF9-96EB-487C-BD46-BAF52FD86849}">
      <dgm:prSet/>
      <dgm:spPr/>
      <dgm:t>
        <a:bodyPr/>
        <a:lstStyle/>
        <a:p>
          <a:endParaRPr lang="en-US"/>
        </a:p>
      </dgm:t>
    </dgm:pt>
    <dgm:pt modelId="{158A7B61-9A57-42D3-849E-5725CC9D2828}">
      <dgm:prSet phldrT="[Text]" phldr="1"/>
      <dgm:spPr/>
      <dgm:t>
        <a:bodyPr/>
        <a:lstStyle/>
        <a:p>
          <a:endParaRPr lang="en-US"/>
        </a:p>
      </dgm:t>
    </dgm:pt>
    <dgm:pt modelId="{022649B9-DDF2-496E-B4AC-9CAD1EB8A569}" type="parTrans" cxnId="{9D7D9F8E-0EC1-4329-8701-741B27640B4D}">
      <dgm:prSet/>
      <dgm:spPr/>
      <dgm:t>
        <a:bodyPr/>
        <a:lstStyle/>
        <a:p>
          <a:endParaRPr lang="en-US"/>
        </a:p>
      </dgm:t>
    </dgm:pt>
    <dgm:pt modelId="{3EFD7DB5-64DA-44FE-AD37-66218F0542EB}" type="sibTrans" cxnId="{9D7D9F8E-0EC1-4329-8701-741B27640B4D}">
      <dgm:prSet/>
      <dgm:spPr/>
      <dgm:t>
        <a:bodyPr/>
        <a:lstStyle/>
        <a:p>
          <a:endParaRPr lang="en-US"/>
        </a:p>
      </dgm:t>
    </dgm:pt>
    <dgm:pt modelId="{83B5CD82-D5E8-40FB-B99C-2619980E60D8}">
      <dgm:prSet phldrT="[Text]" phldr="1"/>
      <dgm:spPr/>
      <dgm:t>
        <a:bodyPr/>
        <a:lstStyle/>
        <a:p>
          <a:endParaRPr lang="en-US"/>
        </a:p>
      </dgm:t>
    </dgm:pt>
    <dgm:pt modelId="{B03F5176-D673-4158-980C-4CCD11D8431D}" type="parTrans" cxnId="{A28991B4-0A89-473F-95F4-D3D4CEB73356}">
      <dgm:prSet/>
      <dgm:spPr/>
      <dgm:t>
        <a:bodyPr/>
        <a:lstStyle/>
        <a:p>
          <a:endParaRPr lang="en-US"/>
        </a:p>
      </dgm:t>
    </dgm:pt>
    <dgm:pt modelId="{20278CBB-52BA-4DBB-862F-280A21C7EA21}" type="sibTrans" cxnId="{A28991B4-0A89-473F-95F4-D3D4CEB73356}">
      <dgm:prSet/>
      <dgm:spPr/>
      <dgm:t>
        <a:bodyPr/>
        <a:lstStyle/>
        <a:p>
          <a:endParaRPr lang="en-US"/>
        </a:p>
      </dgm:t>
    </dgm:pt>
    <dgm:pt modelId="{916F7FEB-5DF4-4AF8-859D-3FF3E3C46A82}">
      <dgm:prSet phldrT="[Text]" phldr="1"/>
      <dgm:spPr/>
      <dgm:t>
        <a:bodyPr/>
        <a:lstStyle/>
        <a:p>
          <a:endParaRPr lang="en-US"/>
        </a:p>
      </dgm:t>
    </dgm:pt>
    <dgm:pt modelId="{8E06E7CB-EDA4-4D73-A7B7-34D22ED88BEC}" type="parTrans" cxnId="{EB5E602B-781E-4160-964F-672F6E85FA1B}">
      <dgm:prSet/>
      <dgm:spPr/>
      <dgm:t>
        <a:bodyPr/>
        <a:lstStyle/>
        <a:p>
          <a:endParaRPr lang="en-US"/>
        </a:p>
      </dgm:t>
    </dgm:pt>
    <dgm:pt modelId="{28EA5F4F-68FD-4019-A167-044D82ADD0F2}" type="sibTrans" cxnId="{EB5E602B-781E-4160-964F-672F6E85FA1B}">
      <dgm:prSet/>
      <dgm:spPr/>
      <dgm:t>
        <a:bodyPr/>
        <a:lstStyle/>
        <a:p>
          <a:endParaRPr lang="en-US"/>
        </a:p>
      </dgm:t>
    </dgm:pt>
    <dgm:pt modelId="{14845EBC-AFF7-44C1-991C-8BA1341F8052}">
      <dgm:prSet phldrT="[Text]" phldr="1"/>
      <dgm:spPr/>
      <dgm:t>
        <a:bodyPr/>
        <a:lstStyle/>
        <a:p>
          <a:endParaRPr lang="en-US"/>
        </a:p>
      </dgm:t>
    </dgm:pt>
    <dgm:pt modelId="{FAE7E36E-201F-4905-A0D3-954CB65D8FD4}" type="parTrans" cxnId="{C2304850-0D9D-4473-9DC4-7A0D1CD3257E}">
      <dgm:prSet/>
      <dgm:spPr/>
      <dgm:t>
        <a:bodyPr/>
        <a:lstStyle/>
        <a:p>
          <a:endParaRPr lang="en-US"/>
        </a:p>
      </dgm:t>
    </dgm:pt>
    <dgm:pt modelId="{C9F3AC0A-862E-4A0C-B7F1-559A7C92A059}" type="sibTrans" cxnId="{C2304850-0D9D-4473-9DC4-7A0D1CD3257E}">
      <dgm:prSet/>
      <dgm:spPr/>
      <dgm:t>
        <a:bodyPr/>
        <a:lstStyle/>
        <a:p>
          <a:endParaRPr lang="en-US"/>
        </a:p>
      </dgm:t>
    </dgm:pt>
    <dgm:pt modelId="{09FD9834-30A8-4601-9409-6D52FBAF40CB}">
      <dgm:prSet phldrT="[Text]" phldr="1"/>
      <dgm:spPr/>
      <dgm:t>
        <a:bodyPr/>
        <a:lstStyle/>
        <a:p>
          <a:endParaRPr lang="en-US"/>
        </a:p>
      </dgm:t>
    </dgm:pt>
    <dgm:pt modelId="{6D617F55-A674-4638-AE88-F24EEA3FC1FE}" type="parTrans" cxnId="{8B74D73D-DB99-42E5-A28F-8E687A81323D}">
      <dgm:prSet/>
      <dgm:spPr/>
      <dgm:t>
        <a:bodyPr/>
        <a:lstStyle/>
        <a:p>
          <a:endParaRPr lang="en-US"/>
        </a:p>
      </dgm:t>
    </dgm:pt>
    <dgm:pt modelId="{E83823B2-E396-4B6A-8147-6252878242D0}" type="sibTrans" cxnId="{8B74D73D-DB99-42E5-A28F-8E687A81323D}">
      <dgm:prSet/>
      <dgm:spPr/>
      <dgm:t>
        <a:bodyPr/>
        <a:lstStyle/>
        <a:p>
          <a:endParaRPr lang="en-US"/>
        </a:p>
      </dgm:t>
    </dgm:pt>
    <dgm:pt modelId="{2E1CBDA2-6F79-422E-8222-BC463A554AD6}" type="pres">
      <dgm:prSet presAssocID="{B12D9212-0618-436B-9C18-614E837C3109}" presName="linear" presStyleCnt="0">
        <dgm:presLayoutVars>
          <dgm:dir/>
          <dgm:resizeHandles val="exact"/>
        </dgm:presLayoutVars>
      </dgm:prSet>
      <dgm:spPr/>
    </dgm:pt>
    <dgm:pt modelId="{894452D8-BA9A-470B-9EBD-8D4D40BF2754}" type="pres">
      <dgm:prSet presAssocID="{B2F10D0E-7C3D-439A-A3A1-18ECB54BB097}" presName="comp" presStyleCnt="0"/>
      <dgm:spPr/>
    </dgm:pt>
    <dgm:pt modelId="{1C6B7C76-9A72-4ABB-87B0-7082796C1572}" type="pres">
      <dgm:prSet presAssocID="{B2F10D0E-7C3D-439A-A3A1-18ECB54BB097}" presName="box" presStyleLbl="node1" presStyleIdx="0" presStyleCnt="3" custLinFactNeighborX="19893" custLinFactNeighborY="14000"/>
      <dgm:spPr/>
    </dgm:pt>
    <dgm:pt modelId="{8282C180-86DF-46B1-9D29-CAABC640E30D}" type="pres">
      <dgm:prSet presAssocID="{B2F10D0E-7C3D-439A-A3A1-18ECB54BB097}" presName="img" presStyleLbl="fgImgPlace1" presStyleIdx="0" presStyleCnt="3" custLinFactNeighborY="17940"/>
      <dgm:spPr/>
    </dgm:pt>
    <dgm:pt modelId="{008D82D1-B3BD-4560-BB37-82E905A0929F}" type="pres">
      <dgm:prSet presAssocID="{B2F10D0E-7C3D-439A-A3A1-18ECB54BB097}" presName="text" presStyleLbl="node1" presStyleIdx="0" presStyleCnt="3">
        <dgm:presLayoutVars>
          <dgm:bulletEnabled val="1"/>
        </dgm:presLayoutVars>
      </dgm:prSet>
      <dgm:spPr/>
    </dgm:pt>
    <dgm:pt modelId="{67399E61-74E3-495E-BD35-A0AA4CF2827E}" type="pres">
      <dgm:prSet presAssocID="{B5361143-5BAD-4F7C-9025-000E1EA23B79}" presName="spacer" presStyleCnt="0"/>
      <dgm:spPr/>
    </dgm:pt>
    <dgm:pt modelId="{EE41783C-DFAB-4F42-8B9B-E065C7EE5F13}" type="pres">
      <dgm:prSet presAssocID="{CE7E5663-B7F5-4B50-A3FD-9881C096F1A5}" presName="comp" presStyleCnt="0"/>
      <dgm:spPr/>
    </dgm:pt>
    <dgm:pt modelId="{41E6FCBB-BBB5-4099-91EE-AE5D029F6C75}" type="pres">
      <dgm:prSet presAssocID="{CE7E5663-B7F5-4B50-A3FD-9881C096F1A5}" presName="box" presStyleLbl="node1" presStyleIdx="1" presStyleCnt="3" custLinFactNeighborY="7654"/>
      <dgm:spPr/>
    </dgm:pt>
    <dgm:pt modelId="{4A2185A7-AB2A-4614-8A68-FF2C1F5BDC63}" type="pres">
      <dgm:prSet presAssocID="{CE7E5663-B7F5-4B50-A3FD-9881C096F1A5}" presName="img" presStyleLbl="fgImgPlace1" presStyleIdx="1" presStyleCnt="3" custLinFactNeighborY="10098"/>
      <dgm:spPr/>
    </dgm:pt>
    <dgm:pt modelId="{4E1DDF7F-86CB-47C8-BD35-FF25B2F82464}" type="pres">
      <dgm:prSet presAssocID="{CE7E5663-B7F5-4B50-A3FD-9881C096F1A5}" presName="text" presStyleLbl="node1" presStyleIdx="1" presStyleCnt="3">
        <dgm:presLayoutVars>
          <dgm:bulletEnabled val="1"/>
        </dgm:presLayoutVars>
      </dgm:prSet>
      <dgm:spPr/>
    </dgm:pt>
    <dgm:pt modelId="{700C3220-23AB-4BEF-A469-26A776A3DFB9}" type="pres">
      <dgm:prSet presAssocID="{F6069FEA-B351-493D-821C-A4471669860D}" presName="spacer" presStyleCnt="0"/>
      <dgm:spPr/>
    </dgm:pt>
    <dgm:pt modelId="{8F7EC7C0-DE59-495D-B56F-DD808DD4CA1F}" type="pres">
      <dgm:prSet presAssocID="{916F7FEB-5DF4-4AF8-859D-3FF3E3C46A82}" presName="comp" presStyleCnt="0"/>
      <dgm:spPr/>
    </dgm:pt>
    <dgm:pt modelId="{172E315B-7BF6-464F-B1F8-5154F190E1C9}" type="pres">
      <dgm:prSet presAssocID="{916F7FEB-5DF4-4AF8-859D-3FF3E3C46A82}" presName="box" presStyleLbl="node1" presStyleIdx="2" presStyleCnt="3" custLinFactNeighborY="897"/>
      <dgm:spPr/>
    </dgm:pt>
    <dgm:pt modelId="{E6608033-8302-4425-9AD2-99A9BBD050CE}" type="pres">
      <dgm:prSet presAssocID="{916F7FEB-5DF4-4AF8-859D-3FF3E3C46A82}" presName="img" presStyleLbl="fgImgPlace1" presStyleIdx="2" presStyleCnt="3"/>
      <dgm:spPr/>
    </dgm:pt>
    <dgm:pt modelId="{6657DE5B-6F46-47A7-BCB5-48D96A631D49}" type="pres">
      <dgm:prSet presAssocID="{916F7FEB-5DF4-4AF8-859D-3FF3E3C46A82}" presName="text" presStyleLbl="node1" presStyleIdx="2" presStyleCnt="3">
        <dgm:presLayoutVars>
          <dgm:bulletEnabled val="1"/>
        </dgm:presLayoutVars>
      </dgm:prSet>
      <dgm:spPr/>
    </dgm:pt>
  </dgm:ptLst>
  <dgm:cxnLst>
    <dgm:cxn modelId="{38EDF121-0143-4996-8319-BFD71209884E}" type="presOf" srcId="{3E892B96-4EAB-4E21-B1EB-FA1F95ABAF44}" destId="{1C6B7C76-9A72-4ABB-87B0-7082796C1572}" srcOrd="0" destOrd="2" presId="urn:microsoft.com/office/officeart/2005/8/layout/vList4"/>
    <dgm:cxn modelId="{EB5E602B-781E-4160-964F-672F6E85FA1B}" srcId="{B12D9212-0618-436B-9C18-614E837C3109}" destId="{916F7FEB-5DF4-4AF8-859D-3FF3E3C46A82}" srcOrd="2" destOrd="0" parTransId="{8E06E7CB-EDA4-4D73-A7B7-34D22ED88BEC}" sibTransId="{28EA5F4F-68FD-4019-A167-044D82ADD0F2}"/>
    <dgm:cxn modelId="{98B8213A-EECD-4A84-9CC6-B791252B2E9D}" type="presOf" srcId="{916F7FEB-5DF4-4AF8-859D-3FF3E3C46A82}" destId="{172E315B-7BF6-464F-B1F8-5154F190E1C9}" srcOrd="0" destOrd="0" presId="urn:microsoft.com/office/officeart/2005/8/layout/vList4"/>
    <dgm:cxn modelId="{8B74D73D-DB99-42E5-A28F-8E687A81323D}" srcId="{916F7FEB-5DF4-4AF8-859D-3FF3E3C46A82}" destId="{09FD9834-30A8-4601-9409-6D52FBAF40CB}" srcOrd="1" destOrd="0" parTransId="{6D617F55-A674-4638-AE88-F24EEA3FC1FE}" sibTransId="{E83823B2-E396-4B6A-8147-6252878242D0}"/>
    <dgm:cxn modelId="{A4324A41-2A02-4559-9873-E7DF57ED142C}" type="presOf" srcId="{3E892B96-4EAB-4E21-B1EB-FA1F95ABAF44}" destId="{008D82D1-B3BD-4560-BB37-82E905A0929F}" srcOrd="1" destOrd="2" presId="urn:microsoft.com/office/officeart/2005/8/layout/vList4"/>
    <dgm:cxn modelId="{CFF57962-652A-4EFD-83ED-25BFF2957B0A}" srcId="{B12D9212-0618-436B-9C18-614E837C3109}" destId="{B2F10D0E-7C3D-439A-A3A1-18ECB54BB097}" srcOrd="0" destOrd="0" parTransId="{16A46168-A08B-46A4-BE5E-C374BEF35EEF}" sibTransId="{B5361143-5BAD-4F7C-9025-000E1EA23B79}"/>
    <dgm:cxn modelId="{BDC9C667-E612-43DE-89BF-C3254742D9E5}" type="presOf" srcId="{FED6053F-90BB-44B5-A455-DEF61A630651}" destId="{1C6B7C76-9A72-4ABB-87B0-7082796C1572}" srcOrd="0" destOrd="1" presId="urn:microsoft.com/office/officeart/2005/8/layout/vList4"/>
    <dgm:cxn modelId="{B7C6804C-6B24-40B8-A4D9-3D3ECE965835}" type="presOf" srcId="{83B5CD82-D5E8-40FB-B99C-2619980E60D8}" destId="{41E6FCBB-BBB5-4099-91EE-AE5D029F6C75}" srcOrd="0" destOrd="2" presId="urn:microsoft.com/office/officeart/2005/8/layout/vList4"/>
    <dgm:cxn modelId="{B350F04D-D59A-43D9-A73D-A524B9DF39F3}" type="presOf" srcId="{83B5CD82-D5E8-40FB-B99C-2619980E60D8}" destId="{4E1DDF7F-86CB-47C8-BD35-FF25B2F82464}" srcOrd="1" destOrd="2" presId="urn:microsoft.com/office/officeart/2005/8/layout/vList4"/>
    <dgm:cxn modelId="{91DC704E-3F83-4626-9664-801756DBFB31}" type="presOf" srcId="{158A7B61-9A57-42D3-849E-5725CC9D2828}" destId="{41E6FCBB-BBB5-4099-91EE-AE5D029F6C75}" srcOrd="0" destOrd="1" presId="urn:microsoft.com/office/officeart/2005/8/layout/vList4"/>
    <dgm:cxn modelId="{C2304850-0D9D-4473-9DC4-7A0D1CD3257E}" srcId="{916F7FEB-5DF4-4AF8-859D-3FF3E3C46A82}" destId="{14845EBC-AFF7-44C1-991C-8BA1341F8052}" srcOrd="0" destOrd="0" parTransId="{FAE7E36E-201F-4905-A0D3-954CB65D8FD4}" sibTransId="{C9F3AC0A-862E-4A0C-B7F1-559A7C92A059}"/>
    <dgm:cxn modelId="{58EE2651-B7BD-4CAA-B755-18B8D5AB68B4}" type="presOf" srcId="{158A7B61-9A57-42D3-849E-5725CC9D2828}" destId="{4E1DDF7F-86CB-47C8-BD35-FF25B2F82464}" srcOrd="1" destOrd="1" presId="urn:microsoft.com/office/officeart/2005/8/layout/vList4"/>
    <dgm:cxn modelId="{E807E271-4330-4DAD-BDE5-3E9D4374CE54}" type="presOf" srcId="{09FD9834-30A8-4601-9409-6D52FBAF40CB}" destId="{172E315B-7BF6-464F-B1F8-5154F190E1C9}" srcOrd="0" destOrd="2" presId="urn:microsoft.com/office/officeart/2005/8/layout/vList4"/>
    <dgm:cxn modelId="{5EDBDF75-3095-4A13-B983-8893C87E02A8}" type="presOf" srcId="{14845EBC-AFF7-44C1-991C-8BA1341F8052}" destId="{172E315B-7BF6-464F-B1F8-5154F190E1C9}" srcOrd="0" destOrd="1" presId="urn:microsoft.com/office/officeart/2005/8/layout/vList4"/>
    <dgm:cxn modelId="{9D7D9F8E-0EC1-4329-8701-741B27640B4D}" srcId="{CE7E5663-B7F5-4B50-A3FD-9881C096F1A5}" destId="{158A7B61-9A57-42D3-849E-5725CC9D2828}" srcOrd="0" destOrd="0" parTransId="{022649B9-DDF2-496E-B4AC-9CAD1EB8A569}" sibTransId="{3EFD7DB5-64DA-44FE-AD37-66218F0542EB}"/>
    <dgm:cxn modelId="{AB949B8F-480A-47DE-82D3-07EE52E629F1}" type="presOf" srcId="{FED6053F-90BB-44B5-A455-DEF61A630651}" destId="{008D82D1-B3BD-4560-BB37-82E905A0929F}" srcOrd="1" destOrd="1" presId="urn:microsoft.com/office/officeart/2005/8/layout/vList4"/>
    <dgm:cxn modelId="{3837F491-4CFF-4B4B-B43B-CE98BA662F0F}" type="presOf" srcId="{B2F10D0E-7C3D-439A-A3A1-18ECB54BB097}" destId="{1C6B7C76-9A72-4ABB-87B0-7082796C1572}" srcOrd="0" destOrd="0" presId="urn:microsoft.com/office/officeart/2005/8/layout/vList4"/>
    <dgm:cxn modelId="{A28991B4-0A89-473F-95F4-D3D4CEB73356}" srcId="{CE7E5663-B7F5-4B50-A3FD-9881C096F1A5}" destId="{83B5CD82-D5E8-40FB-B99C-2619980E60D8}" srcOrd="1" destOrd="0" parTransId="{B03F5176-D673-4158-980C-4CCD11D8431D}" sibTransId="{20278CBB-52BA-4DBB-862F-280A21C7EA21}"/>
    <dgm:cxn modelId="{5D9FF4BD-C966-40F5-BE47-40DF27D92A71}" type="presOf" srcId="{CE7E5663-B7F5-4B50-A3FD-9881C096F1A5}" destId="{4E1DDF7F-86CB-47C8-BD35-FF25B2F82464}" srcOrd="1" destOrd="0" presId="urn:microsoft.com/office/officeart/2005/8/layout/vList4"/>
    <dgm:cxn modelId="{5E69B8BE-BB26-4CBC-A08A-92365E663FA0}" type="presOf" srcId="{09FD9834-30A8-4601-9409-6D52FBAF40CB}" destId="{6657DE5B-6F46-47A7-BCB5-48D96A631D49}" srcOrd="1" destOrd="2" presId="urn:microsoft.com/office/officeart/2005/8/layout/vList4"/>
    <dgm:cxn modelId="{4F06F9C0-6E94-4D52-B992-F3101FE87357}" type="presOf" srcId="{B12D9212-0618-436B-9C18-614E837C3109}" destId="{2E1CBDA2-6F79-422E-8222-BC463A554AD6}" srcOrd="0" destOrd="0" presId="urn:microsoft.com/office/officeart/2005/8/layout/vList4"/>
    <dgm:cxn modelId="{76BAADD6-D7FA-471F-BB20-5992E18085AB}" type="presOf" srcId="{B2F10D0E-7C3D-439A-A3A1-18ECB54BB097}" destId="{008D82D1-B3BD-4560-BB37-82E905A0929F}" srcOrd="1" destOrd="0" presId="urn:microsoft.com/office/officeart/2005/8/layout/vList4"/>
    <dgm:cxn modelId="{D6B4F3E5-C874-454B-8845-383D04DD9986}" srcId="{B2F10D0E-7C3D-439A-A3A1-18ECB54BB097}" destId="{FED6053F-90BB-44B5-A455-DEF61A630651}" srcOrd="0" destOrd="0" parTransId="{CD98A2DF-1F99-4272-9FE7-C930B65163FA}" sibTransId="{7859A0E5-044F-4420-9D4F-B38F330605DE}"/>
    <dgm:cxn modelId="{7FA40AEB-B811-4DC4-9320-89F1EBDC7292}" srcId="{B2F10D0E-7C3D-439A-A3A1-18ECB54BB097}" destId="{3E892B96-4EAB-4E21-B1EB-FA1F95ABAF44}" srcOrd="1" destOrd="0" parTransId="{934C7B6A-D038-46F9-B60A-C97F8958038A}" sibTransId="{8BF0A035-DFC7-4367-98CD-F8F19034E3B4}"/>
    <dgm:cxn modelId="{7A2F3CF2-6BFC-48DC-ABAC-50AD9AAEDD83}" type="presOf" srcId="{916F7FEB-5DF4-4AF8-859D-3FF3E3C46A82}" destId="{6657DE5B-6F46-47A7-BCB5-48D96A631D49}" srcOrd="1" destOrd="0" presId="urn:microsoft.com/office/officeart/2005/8/layout/vList4"/>
    <dgm:cxn modelId="{0F9393F8-757A-4D21-AED2-BA0D7824998A}" type="presOf" srcId="{14845EBC-AFF7-44C1-991C-8BA1341F8052}" destId="{6657DE5B-6F46-47A7-BCB5-48D96A631D49}" srcOrd="1" destOrd="1" presId="urn:microsoft.com/office/officeart/2005/8/layout/vList4"/>
    <dgm:cxn modelId="{7D01EBF9-96EB-487C-BD46-BAF52FD86849}" srcId="{B12D9212-0618-436B-9C18-614E837C3109}" destId="{CE7E5663-B7F5-4B50-A3FD-9881C096F1A5}" srcOrd="1" destOrd="0" parTransId="{90DFD166-2C47-42A3-8FFB-663B813C47A6}" sibTransId="{F6069FEA-B351-493D-821C-A4471669860D}"/>
    <dgm:cxn modelId="{046A70FC-A72A-4A22-BAB6-FD50CC0B6C6D}" type="presOf" srcId="{CE7E5663-B7F5-4B50-A3FD-9881C096F1A5}" destId="{41E6FCBB-BBB5-4099-91EE-AE5D029F6C75}" srcOrd="0" destOrd="0" presId="urn:microsoft.com/office/officeart/2005/8/layout/vList4"/>
    <dgm:cxn modelId="{50C083D0-C985-4D0D-874D-C4A0CDD1D199}" type="presParOf" srcId="{2E1CBDA2-6F79-422E-8222-BC463A554AD6}" destId="{894452D8-BA9A-470B-9EBD-8D4D40BF2754}" srcOrd="0" destOrd="0" presId="urn:microsoft.com/office/officeart/2005/8/layout/vList4"/>
    <dgm:cxn modelId="{84333C4E-B66E-4166-A558-E0B307F6F6BE}" type="presParOf" srcId="{894452D8-BA9A-470B-9EBD-8D4D40BF2754}" destId="{1C6B7C76-9A72-4ABB-87B0-7082796C1572}" srcOrd="0" destOrd="0" presId="urn:microsoft.com/office/officeart/2005/8/layout/vList4"/>
    <dgm:cxn modelId="{98E6A3A7-EAEF-42DA-ABE1-A66C2BCE6A3D}" type="presParOf" srcId="{894452D8-BA9A-470B-9EBD-8D4D40BF2754}" destId="{8282C180-86DF-46B1-9D29-CAABC640E30D}" srcOrd="1" destOrd="0" presId="urn:microsoft.com/office/officeart/2005/8/layout/vList4"/>
    <dgm:cxn modelId="{234500D9-8985-4D85-93CB-74BA8404587D}" type="presParOf" srcId="{894452D8-BA9A-470B-9EBD-8D4D40BF2754}" destId="{008D82D1-B3BD-4560-BB37-82E905A0929F}" srcOrd="2" destOrd="0" presId="urn:microsoft.com/office/officeart/2005/8/layout/vList4"/>
    <dgm:cxn modelId="{722FE0EE-FA00-47B0-A089-73943BA231D9}" type="presParOf" srcId="{2E1CBDA2-6F79-422E-8222-BC463A554AD6}" destId="{67399E61-74E3-495E-BD35-A0AA4CF2827E}" srcOrd="1" destOrd="0" presId="urn:microsoft.com/office/officeart/2005/8/layout/vList4"/>
    <dgm:cxn modelId="{B6AF2CFB-4CB6-4471-BF8B-E332FDC08332}" type="presParOf" srcId="{2E1CBDA2-6F79-422E-8222-BC463A554AD6}" destId="{EE41783C-DFAB-4F42-8B9B-E065C7EE5F13}" srcOrd="2" destOrd="0" presId="urn:microsoft.com/office/officeart/2005/8/layout/vList4"/>
    <dgm:cxn modelId="{4894EAE2-7F45-4E57-A8B2-F3C3CA25F34A}" type="presParOf" srcId="{EE41783C-DFAB-4F42-8B9B-E065C7EE5F13}" destId="{41E6FCBB-BBB5-4099-91EE-AE5D029F6C75}" srcOrd="0" destOrd="0" presId="urn:microsoft.com/office/officeart/2005/8/layout/vList4"/>
    <dgm:cxn modelId="{0D3DEA8D-E2B8-4920-8CBD-8213EE08B254}" type="presParOf" srcId="{EE41783C-DFAB-4F42-8B9B-E065C7EE5F13}" destId="{4A2185A7-AB2A-4614-8A68-FF2C1F5BDC63}" srcOrd="1" destOrd="0" presId="urn:microsoft.com/office/officeart/2005/8/layout/vList4"/>
    <dgm:cxn modelId="{8D265242-7CF2-44B6-8907-312ACD57A85B}" type="presParOf" srcId="{EE41783C-DFAB-4F42-8B9B-E065C7EE5F13}" destId="{4E1DDF7F-86CB-47C8-BD35-FF25B2F82464}" srcOrd="2" destOrd="0" presId="urn:microsoft.com/office/officeart/2005/8/layout/vList4"/>
    <dgm:cxn modelId="{6A62D18E-473C-4E68-8FFA-1EE327DA5276}" type="presParOf" srcId="{2E1CBDA2-6F79-422E-8222-BC463A554AD6}" destId="{700C3220-23AB-4BEF-A469-26A776A3DFB9}" srcOrd="3" destOrd="0" presId="urn:microsoft.com/office/officeart/2005/8/layout/vList4"/>
    <dgm:cxn modelId="{D6336FD2-4119-4693-AA26-CD4F199AE8E1}" type="presParOf" srcId="{2E1CBDA2-6F79-422E-8222-BC463A554AD6}" destId="{8F7EC7C0-DE59-495D-B56F-DD808DD4CA1F}" srcOrd="4" destOrd="0" presId="urn:microsoft.com/office/officeart/2005/8/layout/vList4"/>
    <dgm:cxn modelId="{CAFE63D3-EA42-46EB-9D8D-5074F5C3C56E}" type="presParOf" srcId="{8F7EC7C0-DE59-495D-B56F-DD808DD4CA1F}" destId="{172E315B-7BF6-464F-B1F8-5154F190E1C9}" srcOrd="0" destOrd="0" presId="urn:microsoft.com/office/officeart/2005/8/layout/vList4"/>
    <dgm:cxn modelId="{7016F9CC-E168-4F5B-B140-F07B05209288}" type="presParOf" srcId="{8F7EC7C0-DE59-495D-B56F-DD808DD4CA1F}" destId="{E6608033-8302-4425-9AD2-99A9BBD050CE}" srcOrd="1" destOrd="0" presId="urn:microsoft.com/office/officeart/2005/8/layout/vList4"/>
    <dgm:cxn modelId="{02D682F0-5708-4A9D-A59A-4F7CE77CCE2E}" type="presParOf" srcId="{8F7EC7C0-DE59-495D-B56F-DD808DD4CA1F}" destId="{6657DE5B-6F46-47A7-BCB5-48D96A631D4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D9212-0618-436B-9C18-614E837C3109}" type="doc">
      <dgm:prSet loTypeId="urn:microsoft.com/office/officeart/2008/layout/VerticalCurvedList" loCatId="list" qsTypeId="urn:microsoft.com/office/officeart/2005/8/quickstyle/simple1" qsCatId="simple" csTypeId="urn:microsoft.com/office/officeart/2005/8/colors/colorful1" csCatId="colorful" phldr="0"/>
      <dgm:spPr/>
      <dgm:t>
        <a:bodyPr/>
        <a:lstStyle/>
        <a:p>
          <a:endParaRPr lang="en-US"/>
        </a:p>
      </dgm:t>
    </dgm:pt>
    <dgm:pt modelId="{1BC701F1-E7FE-4BA7-99F0-AF107C565640}">
      <dgm:prSet phldrT="[Text]" phldr="1"/>
      <dgm:spPr/>
      <dgm:t>
        <a:bodyPr/>
        <a:lstStyle/>
        <a:p>
          <a:endParaRPr lang="en-US"/>
        </a:p>
      </dgm:t>
    </dgm:pt>
    <dgm:pt modelId="{59047174-78B1-4944-8CA6-57D8A2C9BCD6}" type="parTrans" cxnId="{CBECA3D0-AC0D-4A0D-8006-F8DD8CE18ED3}">
      <dgm:prSet/>
      <dgm:spPr/>
      <dgm:t>
        <a:bodyPr/>
        <a:lstStyle/>
        <a:p>
          <a:endParaRPr lang="en-US"/>
        </a:p>
      </dgm:t>
    </dgm:pt>
    <dgm:pt modelId="{6F94E410-7A07-46C4-84B3-3CE69890A949}" type="sibTrans" cxnId="{CBECA3D0-AC0D-4A0D-8006-F8DD8CE18ED3}">
      <dgm:prSet/>
      <dgm:spPr/>
      <dgm:t>
        <a:bodyPr/>
        <a:lstStyle/>
        <a:p>
          <a:endParaRPr lang="en-US"/>
        </a:p>
      </dgm:t>
    </dgm:pt>
    <dgm:pt modelId="{C9646E54-FD23-4A79-B1AF-D16449D8E8B8}">
      <dgm:prSet phldrT="[Text]" phldr="1"/>
      <dgm:spPr/>
      <dgm:t>
        <a:bodyPr/>
        <a:lstStyle/>
        <a:p>
          <a:endParaRPr lang="en-US"/>
        </a:p>
      </dgm:t>
    </dgm:pt>
    <dgm:pt modelId="{721C54DE-5C90-4469-919F-B9ECB981C56E}" type="parTrans" cxnId="{64D31EE7-F211-49B7-B88B-37159D4D8CB8}">
      <dgm:prSet/>
      <dgm:spPr/>
      <dgm:t>
        <a:bodyPr/>
        <a:lstStyle/>
        <a:p>
          <a:endParaRPr lang="en-US"/>
        </a:p>
      </dgm:t>
    </dgm:pt>
    <dgm:pt modelId="{9D8DD1A8-86F6-4F53-9421-38F4E9BE38E0}" type="sibTrans" cxnId="{64D31EE7-F211-49B7-B88B-37159D4D8CB8}">
      <dgm:prSet/>
      <dgm:spPr/>
      <dgm:t>
        <a:bodyPr/>
        <a:lstStyle/>
        <a:p>
          <a:endParaRPr lang="en-US"/>
        </a:p>
      </dgm:t>
    </dgm:pt>
    <dgm:pt modelId="{51C60AA3-CC4F-414B-A57E-F71AB00AC4A0}">
      <dgm:prSet phldrT="[Text]" phldr="1"/>
      <dgm:spPr/>
      <dgm:t>
        <a:bodyPr/>
        <a:lstStyle/>
        <a:p>
          <a:endParaRPr lang="en-US"/>
        </a:p>
      </dgm:t>
    </dgm:pt>
    <dgm:pt modelId="{6B0E4F0E-C691-4943-B2A0-B71FFCBFFD30}" type="parTrans" cxnId="{3D4BBD59-4E17-4770-B1EB-2DFD58F08D6F}">
      <dgm:prSet/>
      <dgm:spPr/>
      <dgm:t>
        <a:bodyPr/>
        <a:lstStyle/>
        <a:p>
          <a:endParaRPr lang="en-US"/>
        </a:p>
      </dgm:t>
    </dgm:pt>
    <dgm:pt modelId="{82CDD3EC-C29D-4DE7-AE98-F4797DF004A2}" type="sibTrans" cxnId="{3D4BBD59-4E17-4770-B1EB-2DFD58F08D6F}">
      <dgm:prSet/>
      <dgm:spPr/>
      <dgm:t>
        <a:bodyPr/>
        <a:lstStyle/>
        <a:p>
          <a:endParaRPr lang="en-US"/>
        </a:p>
      </dgm:t>
    </dgm:pt>
    <dgm:pt modelId="{61689D11-BA59-4E85-A0C7-793F61BC8498}" type="pres">
      <dgm:prSet presAssocID="{B12D9212-0618-436B-9C18-614E837C3109}" presName="Name0" presStyleCnt="0">
        <dgm:presLayoutVars>
          <dgm:chMax val="7"/>
          <dgm:chPref val="7"/>
          <dgm:dir/>
        </dgm:presLayoutVars>
      </dgm:prSet>
      <dgm:spPr/>
    </dgm:pt>
    <dgm:pt modelId="{B04023CC-BF73-4292-99EC-7DB5C899814A}" type="pres">
      <dgm:prSet presAssocID="{B12D9212-0618-436B-9C18-614E837C3109}" presName="Name1" presStyleCnt="0"/>
      <dgm:spPr/>
    </dgm:pt>
    <dgm:pt modelId="{88054DB3-6A93-4E58-B4D7-804AC000CB33}" type="pres">
      <dgm:prSet presAssocID="{B12D9212-0618-436B-9C18-614E837C3109}" presName="cycle" presStyleCnt="0"/>
      <dgm:spPr/>
    </dgm:pt>
    <dgm:pt modelId="{25877C90-ACDD-4352-BB85-E5C08108CFF1}" type="pres">
      <dgm:prSet presAssocID="{B12D9212-0618-436B-9C18-614E837C3109}" presName="srcNode" presStyleLbl="node1" presStyleIdx="0" presStyleCnt="3"/>
      <dgm:spPr/>
    </dgm:pt>
    <dgm:pt modelId="{B2E487FC-9ADC-40B7-9CE7-43265FD484ED}" type="pres">
      <dgm:prSet presAssocID="{B12D9212-0618-436B-9C18-614E837C3109}" presName="conn" presStyleLbl="parChTrans1D2" presStyleIdx="0" presStyleCnt="1"/>
      <dgm:spPr/>
    </dgm:pt>
    <dgm:pt modelId="{9AD82D97-B5D4-4E71-9E72-767FC4766DAB}" type="pres">
      <dgm:prSet presAssocID="{B12D9212-0618-436B-9C18-614E837C3109}" presName="extraNode" presStyleLbl="node1" presStyleIdx="0" presStyleCnt="3"/>
      <dgm:spPr/>
    </dgm:pt>
    <dgm:pt modelId="{0360D6FF-FB18-4EFA-BE31-CF37220154D2}" type="pres">
      <dgm:prSet presAssocID="{B12D9212-0618-436B-9C18-614E837C3109}" presName="dstNode" presStyleLbl="node1" presStyleIdx="0" presStyleCnt="3"/>
      <dgm:spPr/>
    </dgm:pt>
    <dgm:pt modelId="{92831B08-B2A5-4C01-85D6-ABAF9A10F358}" type="pres">
      <dgm:prSet presAssocID="{1BC701F1-E7FE-4BA7-99F0-AF107C565640}" presName="text_1" presStyleLbl="node1" presStyleIdx="0" presStyleCnt="3">
        <dgm:presLayoutVars>
          <dgm:bulletEnabled val="1"/>
        </dgm:presLayoutVars>
      </dgm:prSet>
      <dgm:spPr/>
    </dgm:pt>
    <dgm:pt modelId="{37603D99-DB8A-465F-BE8D-B03BFE8E6ACD}" type="pres">
      <dgm:prSet presAssocID="{1BC701F1-E7FE-4BA7-99F0-AF107C565640}" presName="accent_1" presStyleCnt="0"/>
      <dgm:spPr/>
    </dgm:pt>
    <dgm:pt modelId="{FB7B6910-C0AB-4793-BDF6-650093A75590}" type="pres">
      <dgm:prSet presAssocID="{1BC701F1-E7FE-4BA7-99F0-AF107C565640}" presName="accentRepeatNode" presStyleLbl="solidFgAcc1" presStyleIdx="0" presStyleCnt="3"/>
      <dgm:spPr/>
    </dgm:pt>
    <dgm:pt modelId="{F8C76ECE-02AB-4D7A-B7FB-7B5E3BB5D012}" type="pres">
      <dgm:prSet presAssocID="{C9646E54-FD23-4A79-B1AF-D16449D8E8B8}" presName="text_2" presStyleLbl="node1" presStyleIdx="1" presStyleCnt="3">
        <dgm:presLayoutVars>
          <dgm:bulletEnabled val="1"/>
        </dgm:presLayoutVars>
      </dgm:prSet>
      <dgm:spPr/>
    </dgm:pt>
    <dgm:pt modelId="{FF917C4D-5C28-44D6-A329-E213786E3850}" type="pres">
      <dgm:prSet presAssocID="{C9646E54-FD23-4A79-B1AF-D16449D8E8B8}" presName="accent_2" presStyleCnt="0"/>
      <dgm:spPr/>
    </dgm:pt>
    <dgm:pt modelId="{3DC6477F-072D-43BA-BBD3-99AC0E9CAAF2}" type="pres">
      <dgm:prSet presAssocID="{C9646E54-FD23-4A79-B1AF-D16449D8E8B8}" presName="accentRepeatNode" presStyleLbl="solidFgAcc1" presStyleIdx="1" presStyleCnt="3"/>
      <dgm:spPr/>
    </dgm:pt>
    <dgm:pt modelId="{C30C0C79-DEB4-47F5-AADA-72A3E00CAF4C}" type="pres">
      <dgm:prSet presAssocID="{51C60AA3-CC4F-414B-A57E-F71AB00AC4A0}" presName="text_3" presStyleLbl="node1" presStyleIdx="2" presStyleCnt="3">
        <dgm:presLayoutVars>
          <dgm:bulletEnabled val="1"/>
        </dgm:presLayoutVars>
      </dgm:prSet>
      <dgm:spPr/>
    </dgm:pt>
    <dgm:pt modelId="{FA9FE449-E6BD-467B-9291-FB32CF62BB16}" type="pres">
      <dgm:prSet presAssocID="{51C60AA3-CC4F-414B-A57E-F71AB00AC4A0}" presName="accent_3" presStyleCnt="0"/>
      <dgm:spPr/>
    </dgm:pt>
    <dgm:pt modelId="{BE3919B2-5DEB-436A-BBC0-5EC5FCD358E5}" type="pres">
      <dgm:prSet presAssocID="{51C60AA3-CC4F-414B-A57E-F71AB00AC4A0}" presName="accentRepeatNode" presStyleLbl="solidFgAcc1" presStyleIdx="2" presStyleCnt="3"/>
      <dgm:spPr/>
    </dgm:pt>
  </dgm:ptLst>
  <dgm:cxnLst>
    <dgm:cxn modelId="{4F07E616-874D-43EA-B5E7-7F46185A1454}" type="presOf" srcId="{51C60AA3-CC4F-414B-A57E-F71AB00AC4A0}" destId="{C30C0C79-DEB4-47F5-AADA-72A3E00CAF4C}" srcOrd="0" destOrd="0" presId="urn:microsoft.com/office/officeart/2008/layout/VerticalCurvedList"/>
    <dgm:cxn modelId="{7286FD30-BE78-4680-BE2E-97B648A3020A}" type="presOf" srcId="{B12D9212-0618-436B-9C18-614E837C3109}" destId="{61689D11-BA59-4E85-A0C7-793F61BC8498}" srcOrd="0" destOrd="0" presId="urn:microsoft.com/office/officeart/2008/layout/VerticalCurvedList"/>
    <dgm:cxn modelId="{16448A33-A470-4E66-9B18-8DBD20A04D9E}" type="presOf" srcId="{6F94E410-7A07-46C4-84B3-3CE69890A949}" destId="{B2E487FC-9ADC-40B7-9CE7-43265FD484ED}" srcOrd="0" destOrd="0" presId="urn:microsoft.com/office/officeart/2008/layout/VerticalCurvedList"/>
    <dgm:cxn modelId="{3D4BBD59-4E17-4770-B1EB-2DFD58F08D6F}" srcId="{B12D9212-0618-436B-9C18-614E837C3109}" destId="{51C60AA3-CC4F-414B-A57E-F71AB00AC4A0}" srcOrd="2" destOrd="0" parTransId="{6B0E4F0E-C691-4943-B2A0-B71FFCBFFD30}" sibTransId="{82CDD3EC-C29D-4DE7-AE98-F4797DF004A2}"/>
    <dgm:cxn modelId="{4AD14ED0-E081-4DF4-A5C3-F9E64D02B54D}" type="presOf" srcId="{1BC701F1-E7FE-4BA7-99F0-AF107C565640}" destId="{92831B08-B2A5-4C01-85D6-ABAF9A10F358}" srcOrd="0" destOrd="0" presId="urn:microsoft.com/office/officeart/2008/layout/VerticalCurvedList"/>
    <dgm:cxn modelId="{CBECA3D0-AC0D-4A0D-8006-F8DD8CE18ED3}" srcId="{B12D9212-0618-436B-9C18-614E837C3109}" destId="{1BC701F1-E7FE-4BA7-99F0-AF107C565640}" srcOrd="0" destOrd="0" parTransId="{59047174-78B1-4944-8CA6-57D8A2C9BCD6}" sibTransId="{6F94E410-7A07-46C4-84B3-3CE69890A949}"/>
    <dgm:cxn modelId="{3C551CDA-2073-42A6-A5C5-431170288466}" type="presOf" srcId="{C9646E54-FD23-4A79-B1AF-D16449D8E8B8}" destId="{F8C76ECE-02AB-4D7A-B7FB-7B5E3BB5D012}" srcOrd="0" destOrd="0" presId="urn:microsoft.com/office/officeart/2008/layout/VerticalCurvedList"/>
    <dgm:cxn modelId="{64D31EE7-F211-49B7-B88B-37159D4D8CB8}" srcId="{B12D9212-0618-436B-9C18-614E837C3109}" destId="{C9646E54-FD23-4A79-B1AF-D16449D8E8B8}" srcOrd="1" destOrd="0" parTransId="{721C54DE-5C90-4469-919F-B9ECB981C56E}" sibTransId="{9D8DD1A8-86F6-4F53-9421-38F4E9BE38E0}"/>
    <dgm:cxn modelId="{7C692296-34E7-4A72-BB9E-EAFAA42758E8}" type="presParOf" srcId="{61689D11-BA59-4E85-A0C7-793F61BC8498}" destId="{B04023CC-BF73-4292-99EC-7DB5C899814A}" srcOrd="0" destOrd="0" presId="urn:microsoft.com/office/officeart/2008/layout/VerticalCurvedList"/>
    <dgm:cxn modelId="{38CFA23E-2D42-43B2-A6B5-9715D39F4181}" type="presParOf" srcId="{B04023CC-BF73-4292-99EC-7DB5C899814A}" destId="{88054DB3-6A93-4E58-B4D7-804AC000CB33}" srcOrd="0" destOrd="0" presId="urn:microsoft.com/office/officeart/2008/layout/VerticalCurvedList"/>
    <dgm:cxn modelId="{A0239B29-4AE6-49BE-BE2A-8D247F23100F}" type="presParOf" srcId="{88054DB3-6A93-4E58-B4D7-804AC000CB33}" destId="{25877C90-ACDD-4352-BB85-E5C08108CFF1}" srcOrd="0" destOrd="0" presId="urn:microsoft.com/office/officeart/2008/layout/VerticalCurvedList"/>
    <dgm:cxn modelId="{73A263FD-2DF9-4984-845C-4D95D3BC5778}" type="presParOf" srcId="{88054DB3-6A93-4E58-B4D7-804AC000CB33}" destId="{B2E487FC-9ADC-40B7-9CE7-43265FD484ED}" srcOrd="1" destOrd="0" presId="urn:microsoft.com/office/officeart/2008/layout/VerticalCurvedList"/>
    <dgm:cxn modelId="{8A48E0AE-23A7-4933-B37C-F92D7C65F8D4}" type="presParOf" srcId="{88054DB3-6A93-4E58-B4D7-804AC000CB33}" destId="{9AD82D97-B5D4-4E71-9E72-767FC4766DAB}" srcOrd="2" destOrd="0" presId="urn:microsoft.com/office/officeart/2008/layout/VerticalCurvedList"/>
    <dgm:cxn modelId="{9064F542-BD0A-47F4-8F00-E31E4563F96E}" type="presParOf" srcId="{88054DB3-6A93-4E58-B4D7-804AC000CB33}" destId="{0360D6FF-FB18-4EFA-BE31-CF37220154D2}" srcOrd="3" destOrd="0" presId="urn:microsoft.com/office/officeart/2008/layout/VerticalCurvedList"/>
    <dgm:cxn modelId="{4900BBF5-40BB-4454-A651-C5F73A8D10FF}" type="presParOf" srcId="{B04023CC-BF73-4292-99EC-7DB5C899814A}" destId="{92831B08-B2A5-4C01-85D6-ABAF9A10F358}" srcOrd="1" destOrd="0" presId="urn:microsoft.com/office/officeart/2008/layout/VerticalCurvedList"/>
    <dgm:cxn modelId="{6FFEDAD9-D502-4E9D-BD6A-8EFAF28C54CD}" type="presParOf" srcId="{B04023CC-BF73-4292-99EC-7DB5C899814A}" destId="{37603D99-DB8A-465F-BE8D-B03BFE8E6ACD}" srcOrd="2" destOrd="0" presId="urn:microsoft.com/office/officeart/2008/layout/VerticalCurvedList"/>
    <dgm:cxn modelId="{515A4C93-E1D0-43C9-B278-323EA29CB55A}" type="presParOf" srcId="{37603D99-DB8A-465F-BE8D-B03BFE8E6ACD}" destId="{FB7B6910-C0AB-4793-BDF6-650093A75590}" srcOrd="0" destOrd="0" presId="urn:microsoft.com/office/officeart/2008/layout/VerticalCurvedList"/>
    <dgm:cxn modelId="{F77083D7-9ED6-482C-B2A3-17AB4145B669}" type="presParOf" srcId="{B04023CC-BF73-4292-99EC-7DB5C899814A}" destId="{F8C76ECE-02AB-4D7A-B7FB-7B5E3BB5D012}" srcOrd="3" destOrd="0" presId="urn:microsoft.com/office/officeart/2008/layout/VerticalCurvedList"/>
    <dgm:cxn modelId="{4A3259F6-7279-4A5F-9F36-FB185ED76B12}" type="presParOf" srcId="{B04023CC-BF73-4292-99EC-7DB5C899814A}" destId="{FF917C4D-5C28-44D6-A329-E213786E3850}" srcOrd="4" destOrd="0" presId="urn:microsoft.com/office/officeart/2008/layout/VerticalCurvedList"/>
    <dgm:cxn modelId="{5962DF90-300D-41E9-BCAE-72B717C3E469}" type="presParOf" srcId="{FF917C4D-5C28-44D6-A329-E213786E3850}" destId="{3DC6477F-072D-43BA-BBD3-99AC0E9CAAF2}" srcOrd="0" destOrd="0" presId="urn:microsoft.com/office/officeart/2008/layout/VerticalCurvedList"/>
    <dgm:cxn modelId="{1F1FF668-3761-4B79-979C-A36FDE990965}" type="presParOf" srcId="{B04023CC-BF73-4292-99EC-7DB5C899814A}" destId="{C30C0C79-DEB4-47F5-AADA-72A3E00CAF4C}" srcOrd="5" destOrd="0" presId="urn:microsoft.com/office/officeart/2008/layout/VerticalCurvedList"/>
    <dgm:cxn modelId="{F52C8D49-C494-4C9E-AAD1-0DE7D40217DC}" type="presParOf" srcId="{B04023CC-BF73-4292-99EC-7DB5C899814A}" destId="{FA9FE449-E6BD-467B-9291-FB32CF62BB16}" srcOrd="6" destOrd="0" presId="urn:microsoft.com/office/officeart/2008/layout/VerticalCurvedList"/>
    <dgm:cxn modelId="{8FB67ED2-3612-4C2F-8A7C-BDA8DC508466}" type="presParOf" srcId="{FA9FE449-E6BD-467B-9291-FB32CF62BB16}" destId="{BE3919B2-5DEB-436A-BBC0-5EC5FCD358E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56EF7F-57E7-4F0C-AD94-AF75487D12C9}" type="doc">
      <dgm:prSet loTypeId="urn:microsoft.com/office/officeart/2005/8/layout/hList7" loCatId="process" qsTypeId="urn:microsoft.com/office/officeart/2005/8/quickstyle/simple1" qsCatId="simple" csTypeId="urn:microsoft.com/office/officeart/2005/8/colors/colorful1" csCatId="colorful" phldr="0"/>
      <dgm:spPr/>
    </dgm:pt>
    <dgm:pt modelId="{EDE6CB9B-7E17-4A46-A763-F1E69C341827}">
      <dgm:prSet phldrT="[Text]" phldr="1"/>
      <dgm:spPr/>
      <dgm:t>
        <a:bodyPr/>
        <a:lstStyle/>
        <a:p>
          <a:endParaRPr lang="en-US"/>
        </a:p>
      </dgm:t>
    </dgm:pt>
    <dgm:pt modelId="{D190E52B-FF28-4CD5-8BA8-3FAD4357B071}" type="parTrans" cxnId="{D843A8E4-81FB-4C67-85B8-65A461CD92D6}">
      <dgm:prSet/>
      <dgm:spPr/>
      <dgm:t>
        <a:bodyPr/>
        <a:lstStyle/>
        <a:p>
          <a:endParaRPr lang="en-US"/>
        </a:p>
      </dgm:t>
    </dgm:pt>
    <dgm:pt modelId="{0CD48426-8FF7-47A8-8686-19863EE1FBDE}" type="sibTrans" cxnId="{D843A8E4-81FB-4C67-85B8-65A461CD92D6}">
      <dgm:prSet/>
      <dgm:spPr/>
      <dgm:t>
        <a:bodyPr/>
        <a:lstStyle/>
        <a:p>
          <a:endParaRPr lang="en-US"/>
        </a:p>
      </dgm:t>
    </dgm:pt>
    <dgm:pt modelId="{9BBADC5B-914E-4B6E-802C-AA27FF130911}">
      <dgm:prSet phldrT="[Text]" phldr="1"/>
      <dgm:spPr/>
      <dgm:t>
        <a:bodyPr/>
        <a:lstStyle/>
        <a:p>
          <a:endParaRPr lang="en-US"/>
        </a:p>
      </dgm:t>
    </dgm:pt>
    <dgm:pt modelId="{FD57AC15-C569-4E5E-BA7D-F1DE552CCB31}" type="parTrans" cxnId="{B445513A-AF75-4B46-962C-DDF0EFB9F7D5}">
      <dgm:prSet/>
      <dgm:spPr/>
      <dgm:t>
        <a:bodyPr/>
        <a:lstStyle/>
        <a:p>
          <a:endParaRPr lang="en-US"/>
        </a:p>
      </dgm:t>
    </dgm:pt>
    <dgm:pt modelId="{9A67BB11-B4D5-4090-B377-85A5D4711915}" type="sibTrans" cxnId="{B445513A-AF75-4B46-962C-DDF0EFB9F7D5}">
      <dgm:prSet/>
      <dgm:spPr/>
      <dgm:t>
        <a:bodyPr/>
        <a:lstStyle/>
        <a:p>
          <a:endParaRPr lang="en-US"/>
        </a:p>
      </dgm:t>
    </dgm:pt>
    <dgm:pt modelId="{7CCFF8D9-67E5-4FEC-A04B-523C02541FC4}">
      <dgm:prSet phldrT="[Text]" phldr="1"/>
      <dgm:spPr/>
      <dgm:t>
        <a:bodyPr/>
        <a:lstStyle/>
        <a:p>
          <a:endParaRPr lang="en-US"/>
        </a:p>
      </dgm:t>
    </dgm:pt>
    <dgm:pt modelId="{B54B7D99-8E7F-4A9B-BEBF-350166ACB176}" type="parTrans" cxnId="{FA56210E-6FD8-4184-94F5-9183FEE596F8}">
      <dgm:prSet/>
      <dgm:spPr/>
      <dgm:t>
        <a:bodyPr/>
        <a:lstStyle/>
        <a:p>
          <a:endParaRPr lang="en-US"/>
        </a:p>
      </dgm:t>
    </dgm:pt>
    <dgm:pt modelId="{DCB2B215-DDB9-4F7E-A607-2BC0C3D67F40}" type="sibTrans" cxnId="{FA56210E-6FD8-4184-94F5-9183FEE596F8}">
      <dgm:prSet/>
      <dgm:spPr/>
      <dgm:t>
        <a:bodyPr/>
        <a:lstStyle/>
        <a:p>
          <a:endParaRPr lang="en-US"/>
        </a:p>
      </dgm:t>
    </dgm:pt>
    <dgm:pt modelId="{89E18185-40E1-4256-AC1D-CCCEABDDE91B}" type="pres">
      <dgm:prSet presAssocID="{F256EF7F-57E7-4F0C-AD94-AF75487D12C9}" presName="Name0" presStyleCnt="0">
        <dgm:presLayoutVars>
          <dgm:dir/>
          <dgm:resizeHandles val="exact"/>
        </dgm:presLayoutVars>
      </dgm:prSet>
      <dgm:spPr/>
    </dgm:pt>
    <dgm:pt modelId="{1721B91B-4BEF-46EF-9FF4-844D84BB133F}" type="pres">
      <dgm:prSet presAssocID="{F256EF7F-57E7-4F0C-AD94-AF75487D12C9}" presName="fgShape" presStyleLbl="fgShp" presStyleIdx="0" presStyleCnt="1"/>
      <dgm:spPr/>
    </dgm:pt>
    <dgm:pt modelId="{4E7701BE-D165-42E7-AA65-A90FBA35B140}" type="pres">
      <dgm:prSet presAssocID="{F256EF7F-57E7-4F0C-AD94-AF75487D12C9}" presName="linComp" presStyleCnt="0"/>
      <dgm:spPr/>
    </dgm:pt>
    <dgm:pt modelId="{35074FC8-003D-4506-82C7-7EFCDE70A7FB}" type="pres">
      <dgm:prSet presAssocID="{EDE6CB9B-7E17-4A46-A763-F1E69C341827}" presName="compNode" presStyleCnt="0"/>
      <dgm:spPr/>
    </dgm:pt>
    <dgm:pt modelId="{B625945D-28A9-4ED3-8AC6-A690A79A68CC}" type="pres">
      <dgm:prSet presAssocID="{EDE6CB9B-7E17-4A46-A763-F1E69C341827}" presName="bkgdShape" presStyleLbl="node1" presStyleIdx="0" presStyleCnt="3"/>
      <dgm:spPr/>
    </dgm:pt>
    <dgm:pt modelId="{02AE6D71-161D-4407-B0E1-D45D0940087D}" type="pres">
      <dgm:prSet presAssocID="{EDE6CB9B-7E17-4A46-A763-F1E69C341827}" presName="nodeTx" presStyleLbl="node1" presStyleIdx="0" presStyleCnt="3">
        <dgm:presLayoutVars>
          <dgm:bulletEnabled val="1"/>
        </dgm:presLayoutVars>
      </dgm:prSet>
      <dgm:spPr/>
    </dgm:pt>
    <dgm:pt modelId="{3FC040A7-8878-47C1-92EB-9362E0D6A577}" type="pres">
      <dgm:prSet presAssocID="{EDE6CB9B-7E17-4A46-A763-F1E69C341827}" presName="invisiNode" presStyleLbl="node1" presStyleIdx="0" presStyleCnt="3"/>
      <dgm:spPr/>
    </dgm:pt>
    <dgm:pt modelId="{139FB097-CE8A-45DF-BA3C-93200FBF3BBC}" type="pres">
      <dgm:prSet presAssocID="{EDE6CB9B-7E17-4A46-A763-F1E69C341827}" presName="imagNode" presStyleLbl="fgImgPlace1" presStyleIdx="0" presStyleCnt="3"/>
      <dgm:spPr/>
    </dgm:pt>
    <dgm:pt modelId="{BE258C19-8C9B-484E-8BDF-EC0EB8F53901}" type="pres">
      <dgm:prSet presAssocID="{0CD48426-8FF7-47A8-8686-19863EE1FBDE}" presName="sibTrans" presStyleLbl="sibTrans2D1" presStyleIdx="0" presStyleCnt="0"/>
      <dgm:spPr/>
    </dgm:pt>
    <dgm:pt modelId="{4FB4490B-B883-452A-8D0E-CD085CDB13FA}" type="pres">
      <dgm:prSet presAssocID="{9BBADC5B-914E-4B6E-802C-AA27FF130911}" presName="compNode" presStyleCnt="0"/>
      <dgm:spPr/>
    </dgm:pt>
    <dgm:pt modelId="{44173C32-9B1F-4CE9-9340-C7BB93FF6642}" type="pres">
      <dgm:prSet presAssocID="{9BBADC5B-914E-4B6E-802C-AA27FF130911}" presName="bkgdShape" presStyleLbl="node1" presStyleIdx="1" presStyleCnt="3"/>
      <dgm:spPr/>
    </dgm:pt>
    <dgm:pt modelId="{DE3F38AC-61AC-41DB-9FDF-EFDDFF6F304D}" type="pres">
      <dgm:prSet presAssocID="{9BBADC5B-914E-4B6E-802C-AA27FF130911}" presName="nodeTx" presStyleLbl="node1" presStyleIdx="1" presStyleCnt="3">
        <dgm:presLayoutVars>
          <dgm:bulletEnabled val="1"/>
        </dgm:presLayoutVars>
      </dgm:prSet>
      <dgm:spPr/>
    </dgm:pt>
    <dgm:pt modelId="{43CA1D1F-3B77-4A8C-9862-99F3CACA0224}" type="pres">
      <dgm:prSet presAssocID="{9BBADC5B-914E-4B6E-802C-AA27FF130911}" presName="invisiNode" presStyleLbl="node1" presStyleIdx="1" presStyleCnt="3"/>
      <dgm:spPr/>
    </dgm:pt>
    <dgm:pt modelId="{56850AB6-029C-42F4-AC72-6F485BE0DFBA}" type="pres">
      <dgm:prSet presAssocID="{9BBADC5B-914E-4B6E-802C-AA27FF130911}" presName="imagNode" presStyleLbl="fgImgPlace1" presStyleIdx="1" presStyleCnt="3"/>
      <dgm:spPr/>
    </dgm:pt>
    <dgm:pt modelId="{AB15370F-AB76-4822-907A-1B8680E4023C}" type="pres">
      <dgm:prSet presAssocID="{9A67BB11-B4D5-4090-B377-85A5D4711915}" presName="sibTrans" presStyleLbl="sibTrans2D1" presStyleIdx="0" presStyleCnt="0"/>
      <dgm:spPr/>
    </dgm:pt>
    <dgm:pt modelId="{35265D91-E043-4573-8575-9EF66AF9C821}" type="pres">
      <dgm:prSet presAssocID="{7CCFF8D9-67E5-4FEC-A04B-523C02541FC4}" presName="compNode" presStyleCnt="0"/>
      <dgm:spPr/>
    </dgm:pt>
    <dgm:pt modelId="{C937FA16-6D95-4161-8B07-39C9321D2167}" type="pres">
      <dgm:prSet presAssocID="{7CCFF8D9-67E5-4FEC-A04B-523C02541FC4}" presName="bkgdShape" presStyleLbl="node1" presStyleIdx="2" presStyleCnt="3"/>
      <dgm:spPr/>
    </dgm:pt>
    <dgm:pt modelId="{7E989ABF-9E1A-4127-986B-71B92D030DFD}" type="pres">
      <dgm:prSet presAssocID="{7CCFF8D9-67E5-4FEC-A04B-523C02541FC4}" presName="nodeTx" presStyleLbl="node1" presStyleIdx="2" presStyleCnt="3">
        <dgm:presLayoutVars>
          <dgm:bulletEnabled val="1"/>
        </dgm:presLayoutVars>
      </dgm:prSet>
      <dgm:spPr/>
    </dgm:pt>
    <dgm:pt modelId="{B2D0AE08-2F1C-4622-89FD-BA640091F154}" type="pres">
      <dgm:prSet presAssocID="{7CCFF8D9-67E5-4FEC-A04B-523C02541FC4}" presName="invisiNode" presStyleLbl="node1" presStyleIdx="2" presStyleCnt="3"/>
      <dgm:spPr/>
    </dgm:pt>
    <dgm:pt modelId="{8E066C5C-C037-4AD2-B901-9F3CB9BC49F2}" type="pres">
      <dgm:prSet presAssocID="{7CCFF8D9-67E5-4FEC-A04B-523C02541FC4}" presName="imagNode" presStyleLbl="fgImgPlace1" presStyleIdx="2" presStyleCnt="3"/>
      <dgm:spPr/>
    </dgm:pt>
  </dgm:ptLst>
  <dgm:cxnLst>
    <dgm:cxn modelId="{FA56210E-6FD8-4184-94F5-9183FEE596F8}" srcId="{F256EF7F-57E7-4F0C-AD94-AF75487D12C9}" destId="{7CCFF8D9-67E5-4FEC-A04B-523C02541FC4}" srcOrd="2" destOrd="0" parTransId="{B54B7D99-8E7F-4A9B-BEBF-350166ACB176}" sibTransId="{DCB2B215-DDB9-4F7E-A607-2BC0C3D67F40}"/>
    <dgm:cxn modelId="{CE4B7813-8DEC-4A39-8E66-C78EAA0AB998}" type="presOf" srcId="{F256EF7F-57E7-4F0C-AD94-AF75487D12C9}" destId="{89E18185-40E1-4256-AC1D-CCCEABDDE91B}" srcOrd="0" destOrd="0" presId="urn:microsoft.com/office/officeart/2005/8/layout/hList7"/>
    <dgm:cxn modelId="{DA01C113-FA7A-4FA7-BC00-7EBF36A48D4D}" type="presOf" srcId="{EDE6CB9B-7E17-4A46-A763-F1E69C341827}" destId="{B625945D-28A9-4ED3-8AC6-A690A79A68CC}" srcOrd="0" destOrd="0" presId="urn:microsoft.com/office/officeart/2005/8/layout/hList7"/>
    <dgm:cxn modelId="{6CB0BD16-1BD6-4BC3-99D3-CB78EC4288A9}" type="presOf" srcId="{9A67BB11-B4D5-4090-B377-85A5D4711915}" destId="{AB15370F-AB76-4822-907A-1B8680E4023C}" srcOrd="0" destOrd="0" presId="urn:microsoft.com/office/officeart/2005/8/layout/hList7"/>
    <dgm:cxn modelId="{A9182F1F-DEDE-43CB-9381-323E09EBBB7C}" type="presOf" srcId="{0CD48426-8FF7-47A8-8686-19863EE1FBDE}" destId="{BE258C19-8C9B-484E-8BDF-EC0EB8F53901}" srcOrd="0" destOrd="0" presId="urn:microsoft.com/office/officeart/2005/8/layout/hList7"/>
    <dgm:cxn modelId="{B445513A-AF75-4B46-962C-DDF0EFB9F7D5}" srcId="{F256EF7F-57E7-4F0C-AD94-AF75487D12C9}" destId="{9BBADC5B-914E-4B6E-802C-AA27FF130911}" srcOrd="1" destOrd="0" parTransId="{FD57AC15-C569-4E5E-BA7D-F1DE552CCB31}" sibTransId="{9A67BB11-B4D5-4090-B377-85A5D4711915}"/>
    <dgm:cxn modelId="{86A0AC3E-34C2-4E90-8B33-AEF3E1B9C133}" type="presOf" srcId="{EDE6CB9B-7E17-4A46-A763-F1E69C341827}" destId="{02AE6D71-161D-4407-B0E1-D45D0940087D}" srcOrd="1" destOrd="0" presId="urn:microsoft.com/office/officeart/2005/8/layout/hList7"/>
    <dgm:cxn modelId="{CE51FA90-F093-49AC-8039-EAFC5340A72B}" type="presOf" srcId="{9BBADC5B-914E-4B6E-802C-AA27FF130911}" destId="{DE3F38AC-61AC-41DB-9FDF-EFDDFF6F304D}" srcOrd="1" destOrd="0" presId="urn:microsoft.com/office/officeart/2005/8/layout/hList7"/>
    <dgm:cxn modelId="{1E03F8BC-2D5A-4467-AC1F-1FABF8C6DDD7}" type="presOf" srcId="{7CCFF8D9-67E5-4FEC-A04B-523C02541FC4}" destId="{C937FA16-6D95-4161-8B07-39C9321D2167}" srcOrd="0" destOrd="0" presId="urn:microsoft.com/office/officeart/2005/8/layout/hList7"/>
    <dgm:cxn modelId="{51D823CA-ACB6-40EE-A9E6-F4B15AB1ACB9}" type="presOf" srcId="{7CCFF8D9-67E5-4FEC-A04B-523C02541FC4}" destId="{7E989ABF-9E1A-4127-986B-71B92D030DFD}" srcOrd="1" destOrd="0" presId="urn:microsoft.com/office/officeart/2005/8/layout/hList7"/>
    <dgm:cxn modelId="{D843A8E4-81FB-4C67-85B8-65A461CD92D6}" srcId="{F256EF7F-57E7-4F0C-AD94-AF75487D12C9}" destId="{EDE6CB9B-7E17-4A46-A763-F1E69C341827}" srcOrd="0" destOrd="0" parTransId="{D190E52B-FF28-4CD5-8BA8-3FAD4357B071}" sibTransId="{0CD48426-8FF7-47A8-8686-19863EE1FBDE}"/>
    <dgm:cxn modelId="{BFE7A6E6-493C-40CF-B185-C39C04640949}" type="presOf" srcId="{9BBADC5B-914E-4B6E-802C-AA27FF130911}" destId="{44173C32-9B1F-4CE9-9340-C7BB93FF6642}" srcOrd="0" destOrd="0" presId="urn:microsoft.com/office/officeart/2005/8/layout/hList7"/>
    <dgm:cxn modelId="{940CE020-C712-4AAA-A2D8-6DF366954764}" type="presParOf" srcId="{89E18185-40E1-4256-AC1D-CCCEABDDE91B}" destId="{1721B91B-4BEF-46EF-9FF4-844D84BB133F}" srcOrd="0" destOrd="0" presId="urn:microsoft.com/office/officeart/2005/8/layout/hList7"/>
    <dgm:cxn modelId="{333740B8-2390-4B63-A8F4-6021A0DF0349}" type="presParOf" srcId="{89E18185-40E1-4256-AC1D-CCCEABDDE91B}" destId="{4E7701BE-D165-42E7-AA65-A90FBA35B140}" srcOrd="1" destOrd="0" presId="urn:microsoft.com/office/officeart/2005/8/layout/hList7"/>
    <dgm:cxn modelId="{75915B4F-FF1C-4FC9-A04D-7702A1265DF0}" type="presParOf" srcId="{4E7701BE-D165-42E7-AA65-A90FBA35B140}" destId="{35074FC8-003D-4506-82C7-7EFCDE70A7FB}" srcOrd="0" destOrd="0" presId="urn:microsoft.com/office/officeart/2005/8/layout/hList7"/>
    <dgm:cxn modelId="{1B6FB1F9-9F3A-4136-B8ED-66BF08A87F15}" type="presParOf" srcId="{35074FC8-003D-4506-82C7-7EFCDE70A7FB}" destId="{B625945D-28A9-4ED3-8AC6-A690A79A68CC}" srcOrd="0" destOrd="0" presId="urn:microsoft.com/office/officeart/2005/8/layout/hList7"/>
    <dgm:cxn modelId="{AB619915-4A20-43FE-B7CF-5B7E28DC05E2}" type="presParOf" srcId="{35074FC8-003D-4506-82C7-7EFCDE70A7FB}" destId="{02AE6D71-161D-4407-B0E1-D45D0940087D}" srcOrd="1" destOrd="0" presId="urn:microsoft.com/office/officeart/2005/8/layout/hList7"/>
    <dgm:cxn modelId="{036F57BA-5A73-40AA-9F28-5BCC0B5010E0}" type="presParOf" srcId="{35074FC8-003D-4506-82C7-7EFCDE70A7FB}" destId="{3FC040A7-8878-47C1-92EB-9362E0D6A577}" srcOrd="2" destOrd="0" presId="urn:microsoft.com/office/officeart/2005/8/layout/hList7"/>
    <dgm:cxn modelId="{37E8875F-354F-465F-AA6D-BAF59909C042}" type="presParOf" srcId="{35074FC8-003D-4506-82C7-7EFCDE70A7FB}" destId="{139FB097-CE8A-45DF-BA3C-93200FBF3BBC}" srcOrd="3" destOrd="0" presId="urn:microsoft.com/office/officeart/2005/8/layout/hList7"/>
    <dgm:cxn modelId="{7881A36C-F79D-426C-B448-BB3682765D6D}" type="presParOf" srcId="{4E7701BE-D165-42E7-AA65-A90FBA35B140}" destId="{BE258C19-8C9B-484E-8BDF-EC0EB8F53901}" srcOrd="1" destOrd="0" presId="urn:microsoft.com/office/officeart/2005/8/layout/hList7"/>
    <dgm:cxn modelId="{F07237E6-A4AA-4628-8103-19D84806484C}" type="presParOf" srcId="{4E7701BE-D165-42E7-AA65-A90FBA35B140}" destId="{4FB4490B-B883-452A-8D0E-CD085CDB13FA}" srcOrd="2" destOrd="0" presId="urn:microsoft.com/office/officeart/2005/8/layout/hList7"/>
    <dgm:cxn modelId="{EF895665-3A44-4C73-9548-588F4A4FF437}" type="presParOf" srcId="{4FB4490B-B883-452A-8D0E-CD085CDB13FA}" destId="{44173C32-9B1F-4CE9-9340-C7BB93FF6642}" srcOrd="0" destOrd="0" presId="urn:microsoft.com/office/officeart/2005/8/layout/hList7"/>
    <dgm:cxn modelId="{A54A20A5-B0DF-4D66-AE65-875A9CA01426}" type="presParOf" srcId="{4FB4490B-B883-452A-8D0E-CD085CDB13FA}" destId="{DE3F38AC-61AC-41DB-9FDF-EFDDFF6F304D}" srcOrd="1" destOrd="0" presId="urn:microsoft.com/office/officeart/2005/8/layout/hList7"/>
    <dgm:cxn modelId="{EB7B89C9-452E-4FF7-93D1-0044B98070A9}" type="presParOf" srcId="{4FB4490B-B883-452A-8D0E-CD085CDB13FA}" destId="{43CA1D1F-3B77-4A8C-9862-99F3CACA0224}" srcOrd="2" destOrd="0" presId="urn:microsoft.com/office/officeart/2005/8/layout/hList7"/>
    <dgm:cxn modelId="{D20FBBDF-9542-4660-9766-51948AA33E23}" type="presParOf" srcId="{4FB4490B-B883-452A-8D0E-CD085CDB13FA}" destId="{56850AB6-029C-42F4-AC72-6F485BE0DFBA}" srcOrd="3" destOrd="0" presId="urn:microsoft.com/office/officeart/2005/8/layout/hList7"/>
    <dgm:cxn modelId="{FB80A30E-5E5F-4677-AFE5-AEDD777B14E7}" type="presParOf" srcId="{4E7701BE-D165-42E7-AA65-A90FBA35B140}" destId="{AB15370F-AB76-4822-907A-1B8680E4023C}" srcOrd="3" destOrd="0" presId="urn:microsoft.com/office/officeart/2005/8/layout/hList7"/>
    <dgm:cxn modelId="{59B07298-7DAA-4A01-8F72-5EF027B94253}" type="presParOf" srcId="{4E7701BE-D165-42E7-AA65-A90FBA35B140}" destId="{35265D91-E043-4573-8575-9EF66AF9C821}" srcOrd="4" destOrd="0" presId="urn:microsoft.com/office/officeart/2005/8/layout/hList7"/>
    <dgm:cxn modelId="{8C2A7770-F6CD-474F-9F5E-E83AD6570623}" type="presParOf" srcId="{35265D91-E043-4573-8575-9EF66AF9C821}" destId="{C937FA16-6D95-4161-8B07-39C9321D2167}" srcOrd="0" destOrd="0" presId="urn:microsoft.com/office/officeart/2005/8/layout/hList7"/>
    <dgm:cxn modelId="{2FC13A80-ABE1-4B83-90D7-118198F0A8F5}" type="presParOf" srcId="{35265D91-E043-4573-8575-9EF66AF9C821}" destId="{7E989ABF-9E1A-4127-986B-71B92D030DFD}" srcOrd="1" destOrd="0" presId="urn:microsoft.com/office/officeart/2005/8/layout/hList7"/>
    <dgm:cxn modelId="{1654CB1B-74F5-4AB5-B682-351D444599A3}" type="presParOf" srcId="{35265D91-E043-4573-8575-9EF66AF9C821}" destId="{B2D0AE08-2F1C-4622-89FD-BA640091F154}" srcOrd="2" destOrd="0" presId="urn:microsoft.com/office/officeart/2005/8/layout/hList7"/>
    <dgm:cxn modelId="{82D111CA-7C6D-467D-8F31-AC74E074D2EF}" type="presParOf" srcId="{35265D91-E043-4573-8575-9EF66AF9C821}" destId="{8E066C5C-C037-4AD2-B901-9F3CB9BC49F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6451B3-8B28-4075-9B9C-CBC6D84C06F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743835E-7274-4FA6-9933-CD7F95DE4051}">
      <dgm:prSet phldrT="[Text]" custT="1"/>
      <dgm:spPr/>
      <dgm:t>
        <a:bodyPr anchor="ctr" anchorCtr="0"/>
        <a:lstStyle/>
        <a:p>
          <a:pPr rtl="0"/>
          <a:r>
            <a:rPr lang="en-US" sz="2000" b="1" dirty="0">
              <a:latin typeface="Arial" panose="020B0604020202020204"/>
            </a:rPr>
            <a:t>        No thanks</a:t>
          </a:r>
          <a:endParaRPr lang="en-US" sz="2000" b="0" dirty="0"/>
        </a:p>
      </dgm:t>
    </dgm:pt>
    <dgm:pt modelId="{C4EE3E7F-5854-4CE1-839A-152DA6206E2A}" type="parTrans" cxnId="{7EC4FC20-C04B-4CDB-85EC-96240833585B}">
      <dgm:prSet/>
      <dgm:spPr/>
      <dgm:t>
        <a:bodyPr/>
        <a:lstStyle/>
        <a:p>
          <a:endParaRPr lang="en-US"/>
        </a:p>
      </dgm:t>
    </dgm:pt>
    <dgm:pt modelId="{0DCE0D1F-8CCA-45E3-8167-BE034B33CDEB}" type="sibTrans" cxnId="{7EC4FC20-C04B-4CDB-85EC-96240833585B}">
      <dgm:prSet/>
      <dgm:spPr/>
      <dgm:t>
        <a:bodyPr/>
        <a:lstStyle/>
        <a:p>
          <a:endParaRPr lang="en-US"/>
        </a:p>
      </dgm:t>
    </dgm:pt>
    <dgm:pt modelId="{2010EF69-333C-4C08-9780-0FB50688B50C}">
      <dgm:prSet phldr="0" custT="1"/>
      <dgm:spPr>
        <a:solidFill>
          <a:schemeClr val="accent4"/>
        </a:solidFill>
      </dgm:spPr>
      <dgm:t>
        <a:bodyPr anchor="ctr" anchorCtr="0"/>
        <a:lstStyle/>
        <a:p>
          <a:pPr rtl="0"/>
          <a:r>
            <a:rPr lang="en-US" sz="2000" b="1" dirty="0">
              <a:latin typeface="Arial" panose="020B0604020202020204"/>
            </a:rPr>
            <a:t>        Yes</a:t>
          </a:r>
        </a:p>
      </dgm:t>
    </dgm:pt>
    <dgm:pt modelId="{DF393BE2-CF81-42C2-88FE-C41FD3938635}" type="sibTrans" cxnId="{8DE4664D-BFCF-4946-BB0C-3821E3FA8445}">
      <dgm:prSet/>
      <dgm:spPr/>
      <dgm:t>
        <a:bodyPr/>
        <a:lstStyle/>
        <a:p>
          <a:endParaRPr lang="en-US"/>
        </a:p>
      </dgm:t>
    </dgm:pt>
    <dgm:pt modelId="{F4C18107-0FAA-42C7-B0EA-AFA2F60862A1}" type="parTrans" cxnId="{8DE4664D-BFCF-4946-BB0C-3821E3FA8445}">
      <dgm:prSet/>
      <dgm:spPr/>
      <dgm:t>
        <a:bodyPr/>
        <a:lstStyle/>
        <a:p>
          <a:endParaRPr lang="en-US"/>
        </a:p>
      </dgm:t>
    </dgm:pt>
    <dgm:pt modelId="{97F4CD1E-60C5-4A4A-BF9B-D095320D5436}" type="pres">
      <dgm:prSet presAssocID="{7A6451B3-8B28-4075-9B9C-CBC6D84C06F2}" presName="linear" presStyleCnt="0">
        <dgm:presLayoutVars>
          <dgm:animLvl val="lvl"/>
          <dgm:resizeHandles val="exact"/>
        </dgm:presLayoutVars>
      </dgm:prSet>
      <dgm:spPr/>
    </dgm:pt>
    <dgm:pt modelId="{1E4BBFE6-2FBB-4BD7-B7CD-E2042FB96470}" type="pres">
      <dgm:prSet presAssocID="{2010EF69-333C-4C08-9780-0FB50688B50C}" presName="parentText" presStyleLbl="node1" presStyleIdx="0" presStyleCnt="2" custFlipHor="1" custScaleX="33328" custLinFactNeighborX="-24154" custLinFactNeighborY="40749">
        <dgm:presLayoutVars>
          <dgm:chMax val="0"/>
          <dgm:bulletEnabled val="1"/>
        </dgm:presLayoutVars>
      </dgm:prSet>
      <dgm:spPr/>
    </dgm:pt>
    <dgm:pt modelId="{E9A04A25-43AB-4B03-896F-BCD735FB870A}" type="pres">
      <dgm:prSet presAssocID="{DF393BE2-CF81-42C2-88FE-C41FD3938635}" presName="spacer" presStyleCnt="0"/>
      <dgm:spPr/>
    </dgm:pt>
    <dgm:pt modelId="{C4E55B93-3C75-4214-BB9B-3DF3D79742E4}" type="pres">
      <dgm:prSet presAssocID="{C743835E-7274-4FA6-9933-CD7F95DE4051}" presName="parentText" presStyleLbl="node1" presStyleIdx="1" presStyleCnt="2" custScaleX="33589" custLinFactY="-96781" custLinFactNeighborX="13926" custLinFactNeighborY="-100000">
        <dgm:presLayoutVars>
          <dgm:chMax val="0"/>
          <dgm:bulletEnabled val="1"/>
        </dgm:presLayoutVars>
      </dgm:prSet>
      <dgm:spPr/>
    </dgm:pt>
  </dgm:ptLst>
  <dgm:cxnLst>
    <dgm:cxn modelId="{7EC4FC20-C04B-4CDB-85EC-96240833585B}" srcId="{7A6451B3-8B28-4075-9B9C-CBC6D84C06F2}" destId="{C743835E-7274-4FA6-9933-CD7F95DE4051}" srcOrd="1" destOrd="0" parTransId="{C4EE3E7F-5854-4CE1-839A-152DA6206E2A}" sibTransId="{0DCE0D1F-8CCA-45E3-8167-BE034B33CDEB}"/>
    <dgm:cxn modelId="{34E26249-A9EC-4A7A-8187-308EA72E3069}" type="presOf" srcId="{C743835E-7274-4FA6-9933-CD7F95DE4051}" destId="{C4E55B93-3C75-4214-BB9B-3DF3D79742E4}" srcOrd="0" destOrd="0" presId="urn:microsoft.com/office/officeart/2005/8/layout/vList2"/>
    <dgm:cxn modelId="{8DE4664D-BFCF-4946-BB0C-3821E3FA8445}" srcId="{7A6451B3-8B28-4075-9B9C-CBC6D84C06F2}" destId="{2010EF69-333C-4C08-9780-0FB50688B50C}" srcOrd="0" destOrd="0" parTransId="{F4C18107-0FAA-42C7-B0EA-AFA2F60862A1}" sibTransId="{DF393BE2-CF81-42C2-88FE-C41FD3938635}"/>
    <dgm:cxn modelId="{71CC7988-09B6-4195-8349-095965C04558}" type="presOf" srcId="{2010EF69-333C-4C08-9780-0FB50688B50C}" destId="{1E4BBFE6-2FBB-4BD7-B7CD-E2042FB96470}" srcOrd="0" destOrd="0" presId="urn:microsoft.com/office/officeart/2005/8/layout/vList2"/>
    <dgm:cxn modelId="{F69DBBD7-9FC8-4805-AED8-A02C74DA4021}" type="presOf" srcId="{7A6451B3-8B28-4075-9B9C-CBC6D84C06F2}" destId="{97F4CD1E-60C5-4A4A-BF9B-D095320D5436}" srcOrd="0" destOrd="0" presId="urn:microsoft.com/office/officeart/2005/8/layout/vList2"/>
    <dgm:cxn modelId="{D9D0B529-CF3A-4284-A480-25D62FE8B1A0}" type="presParOf" srcId="{97F4CD1E-60C5-4A4A-BF9B-D095320D5436}" destId="{1E4BBFE6-2FBB-4BD7-B7CD-E2042FB96470}" srcOrd="0" destOrd="0" presId="urn:microsoft.com/office/officeart/2005/8/layout/vList2"/>
    <dgm:cxn modelId="{46DEF28A-6528-441B-8F35-AC4C0EA66562}" type="presParOf" srcId="{97F4CD1E-60C5-4A4A-BF9B-D095320D5436}" destId="{E9A04A25-43AB-4B03-896F-BCD735FB870A}" srcOrd="1" destOrd="0" presId="urn:microsoft.com/office/officeart/2005/8/layout/vList2"/>
    <dgm:cxn modelId="{6E877CD9-B023-494B-B46C-2BF03DFC778D}" type="presParOf" srcId="{97F4CD1E-60C5-4A4A-BF9B-D095320D5436}" destId="{C4E55B93-3C75-4214-BB9B-3DF3D79742E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B7C76-9A72-4ABB-87B0-7082796C1572}">
      <dsp:nvSpPr>
        <dsp:cNvPr id="0" name=""/>
        <dsp:cNvSpPr/>
      </dsp:nvSpPr>
      <dsp:spPr>
        <a:xfrm>
          <a:off x="0" y="158537"/>
          <a:ext cx="8204500" cy="11324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158537"/>
        <a:ext cx="6450359" cy="1132407"/>
      </dsp:txXfrm>
    </dsp:sp>
    <dsp:sp modelId="{8282C180-86DF-46B1-9D29-CAABC640E30D}">
      <dsp:nvSpPr>
        <dsp:cNvPr id="0" name=""/>
        <dsp:cNvSpPr/>
      </dsp:nvSpPr>
      <dsp:spPr>
        <a:xfrm>
          <a:off x="113240" y="275763"/>
          <a:ext cx="1640900" cy="905926"/>
        </a:xfrm>
        <a:prstGeom prst="roundRect">
          <a:avLst>
            <a:gd name="adj" fmla="val 1000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E6FCBB-BBB5-4099-91EE-AE5D029F6C75}">
      <dsp:nvSpPr>
        <dsp:cNvPr id="0" name=""/>
        <dsp:cNvSpPr/>
      </dsp:nvSpPr>
      <dsp:spPr>
        <a:xfrm>
          <a:off x="0" y="1332323"/>
          <a:ext cx="8204500" cy="11324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1332323"/>
        <a:ext cx="6450359" cy="1132407"/>
      </dsp:txXfrm>
    </dsp:sp>
    <dsp:sp modelId="{4A2185A7-AB2A-4614-8A68-FF2C1F5BDC63}">
      <dsp:nvSpPr>
        <dsp:cNvPr id="0" name=""/>
        <dsp:cNvSpPr/>
      </dsp:nvSpPr>
      <dsp:spPr>
        <a:xfrm>
          <a:off x="113240" y="1450369"/>
          <a:ext cx="1640900" cy="905926"/>
        </a:xfrm>
        <a:prstGeom prst="roundRect">
          <a:avLst>
            <a:gd name="adj" fmla="val 1000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E315B-7BF6-464F-B1F8-5154F190E1C9}">
      <dsp:nvSpPr>
        <dsp:cNvPr id="0" name=""/>
        <dsp:cNvSpPr/>
      </dsp:nvSpPr>
      <dsp:spPr>
        <a:xfrm>
          <a:off x="0" y="2491297"/>
          <a:ext cx="8204500" cy="11324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2491297"/>
        <a:ext cx="6450359" cy="1132407"/>
      </dsp:txXfrm>
    </dsp:sp>
    <dsp:sp modelId="{E6608033-8302-4425-9AD2-99A9BBD050CE}">
      <dsp:nvSpPr>
        <dsp:cNvPr id="0" name=""/>
        <dsp:cNvSpPr/>
      </dsp:nvSpPr>
      <dsp:spPr>
        <a:xfrm>
          <a:off x="113240" y="2604537"/>
          <a:ext cx="1640900" cy="905926"/>
        </a:xfrm>
        <a:prstGeom prst="roundRect">
          <a:avLst>
            <a:gd name="adj" fmla="val 1000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487FC-9ADC-40B7-9CE7-43265FD484ED}">
      <dsp:nvSpPr>
        <dsp:cNvPr id="0" name=""/>
        <dsp:cNvSpPr/>
      </dsp:nvSpPr>
      <dsp:spPr>
        <a:xfrm>
          <a:off x="-4096193" y="-628677"/>
          <a:ext cx="4881059" cy="4881059"/>
        </a:xfrm>
        <a:prstGeom prst="blockArc">
          <a:avLst>
            <a:gd name="adj1" fmla="val 18900000"/>
            <a:gd name="adj2" fmla="val 2700000"/>
            <a:gd name="adj3" fmla="val 44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831B08-B2A5-4C01-85D6-ABAF9A10F358}">
      <dsp:nvSpPr>
        <dsp:cNvPr id="0" name=""/>
        <dsp:cNvSpPr/>
      </dsp:nvSpPr>
      <dsp:spPr>
        <a:xfrm>
          <a:off x="504744" y="362370"/>
          <a:ext cx="7651522" cy="724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504744" y="362370"/>
        <a:ext cx="7651522" cy="724741"/>
      </dsp:txXfrm>
    </dsp:sp>
    <dsp:sp modelId="{FB7B6910-C0AB-4793-BDF6-650093A75590}">
      <dsp:nvSpPr>
        <dsp:cNvPr id="0" name=""/>
        <dsp:cNvSpPr/>
      </dsp:nvSpPr>
      <dsp:spPr>
        <a:xfrm>
          <a:off x="51781" y="271777"/>
          <a:ext cx="905926" cy="90592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C76ECE-02AB-4D7A-B7FB-7B5E3BB5D012}">
      <dsp:nvSpPr>
        <dsp:cNvPr id="0" name=""/>
        <dsp:cNvSpPr/>
      </dsp:nvSpPr>
      <dsp:spPr>
        <a:xfrm>
          <a:off x="768188" y="1449481"/>
          <a:ext cx="7388079" cy="7247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768188" y="1449481"/>
        <a:ext cx="7388079" cy="724741"/>
      </dsp:txXfrm>
    </dsp:sp>
    <dsp:sp modelId="{3DC6477F-072D-43BA-BBD3-99AC0E9CAAF2}">
      <dsp:nvSpPr>
        <dsp:cNvPr id="0" name=""/>
        <dsp:cNvSpPr/>
      </dsp:nvSpPr>
      <dsp:spPr>
        <a:xfrm>
          <a:off x="315225" y="1358889"/>
          <a:ext cx="905926" cy="90592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0C0C79-DEB4-47F5-AADA-72A3E00CAF4C}">
      <dsp:nvSpPr>
        <dsp:cNvPr id="0" name=""/>
        <dsp:cNvSpPr/>
      </dsp:nvSpPr>
      <dsp:spPr>
        <a:xfrm>
          <a:off x="504744" y="2536593"/>
          <a:ext cx="7651522" cy="72474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504744" y="2536593"/>
        <a:ext cx="7651522" cy="724741"/>
      </dsp:txXfrm>
    </dsp:sp>
    <dsp:sp modelId="{BE3919B2-5DEB-436A-BBC0-5EC5FCD358E5}">
      <dsp:nvSpPr>
        <dsp:cNvPr id="0" name=""/>
        <dsp:cNvSpPr/>
      </dsp:nvSpPr>
      <dsp:spPr>
        <a:xfrm>
          <a:off x="51781" y="2446000"/>
          <a:ext cx="905926" cy="90592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5945D-28A9-4ED3-8AC6-A690A79A68CC}">
      <dsp:nvSpPr>
        <dsp:cNvPr id="0" name=""/>
        <dsp:cNvSpPr/>
      </dsp:nvSpPr>
      <dsp:spPr>
        <a:xfrm>
          <a:off x="1902" y="0"/>
          <a:ext cx="2960429" cy="36358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1902" y="1454333"/>
        <a:ext cx="2960429" cy="1454333"/>
      </dsp:txXfrm>
    </dsp:sp>
    <dsp:sp modelId="{139FB097-CE8A-45DF-BA3C-93200FBF3BBC}">
      <dsp:nvSpPr>
        <dsp:cNvPr id="0" name=""/>
        <dsp:cNvSpPr/>
      </dsp:nvSpPr>
      <dsp:spPr>
        <a:xfrm>
          <a:off x="876751" y="218150"/>
          <a:ext cx="1210732" cy="1210732"/>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173C32-9B1F-4CE9-9340-C7BB93FF6642}">
      <dsp:nvSpPr>
        <dsp:cNvPr id="0" name=""/>
        <dsp:cNvSpPr/>
      </dsp:nvSpPr>
      <dsp:spPr>
        <a:xfrm>
          <a:off x="3051145" y="0"/>
          <a:ext cx="2960429" cy="363583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3051145" y="1454333"/>
        <a:ext cx="2960429" cy="1454333"/>
      </dsp:txXfrm>
    </dsp:sp>
    <dsp:sp modelId="{56850AB6-029C-42F4-AC72-6F485BE0DFBA}">
      <dsp:nvSpPr>
        <dsp:cNvPr id="0" name=""/>
        <dsp:cNvSpPr/>
      </dsp:nvSpPr>
      <dsp:spPr>
        <a:xfrm>
          <a:off x="3925993" y="218150"/>
          <a:ext cx="1210732" cy="1210732"/>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37FA16-6D95-4161-8B07-39C9321D2167}">
      <dsp:nvSpPr>
        <dsp:cNvPr id="0" name=""/>
        <dsp:cNvSpPr/>
      </dsp:nvSpPr>
      <dsp:spPr>
        <a:xfrm>
          <a:off x="6100387" y="0"/>
          <a:ext cx="2960429" cy="36358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6100387" y="1454333"/>
        <a:ext cx="2960429" cy="1454333"/>
      </dsp:txXfrm>
    </dsp:sp>
    <dsp:sp modelId="{8E066C5C-C037-4AD2-B901-9F3CB9BC49F2}">
      <dsp:nvSpPr>
        <dsp:cNvPr id="0" name=""/>
        <dsp:cNvSpPr/>
      </dsp:nvSpPr>
      <dsp:spPr>
        <a:xfrm>
          <a:off x="6975236" y="218150"/>
          <a:ext cx="1210732" cy="1210732"/>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1B91B-4BEF-46EF-9FF4-844D84BB133F}">
      <dsp:nvSpPr>
        <dsp:cNvPr id="0" name=""/>
        <dsp:cNvSpPr/>
      </dsp:nvSpPr>
      <dsp:spPr>
        <a:xfrm>
          <a:off x="362508" y="2908667"/>
          <a:ext cx="8337702" cy="545375"/>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BBFE6-2FBB-4BD7-B7CD-E2042FB96470}">
      <dsp:nvSpPr>
        <dsp:cNvPr id="0" name=""/>
        <dsp:cNvSpPr/>
      </dsp:nvSpPr>
      <dsp:spPr>
        <a:xfrm flipH="1">
          <a:off x="860652" y="59736"/>
          <a:ext cx="3123920" cy="67392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Arial" panose="020B0604020202020204"/>
            </a:rPr>
            <a:t>        Yes</a:t>
          </a:r>
        </a:p>
      </dsp:txBody>
      <dsp:txXfrm>
        <a:off x="893550" y="92634"/>
        <a:ext cx="3058124" cy="608124"/>
      </dsp:txXfrm>
    </dsp:sp>
    <dsp:sp modelId="{C4E55B93-3C75-4214-BB9B-3DF3D79742E4}">
      <dsp:nvSpPr>
        <dsp:cNvPr id="0" name=""/>
        <dsp:cNvSpPr/>
      </dsp:nvSpPr>
      <dsp:spPr>
        <a:xfrm>
          <a:off x="4417758" y="39180"/>
          <a:ext cx="3148384" cy="673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Arial" panose="020B0604020202020204"/>
            </a:rPr>
            <a:t>        No thanks</a:t>
          </a:r>
          <a:endParaRPr lang="en-US" sz="2000" b="0" kern="1200" dirty="0"/>
        </a:p>
      </dsp:txBody>
      <dsp:txXfrm>
        <a:off x="4450656" y="72078"/>
        <a:ext cx="3082588" cy="608124"/>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EF2C212-C11A-4112-AE87-C0599B486AE1}" type="datetimeFigureOut">
              <a:rPr lang="en-US" smtClean="0"/>
              <a:t>1/16/2025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6156617-5C6D-4B5F-B5CF-FE2FF77E00F1}" type="slidenum">
              <a:rPr lang="en-US" smtClean="0"/>
              <a:t>‹#›</a:t>
            </a:fld>
            <a:endParaRPr lang="en-US"/>
          </a:p>
        </p:txBody>
      </p:sp>
    </p:spTree>
    <p:extLst>
      <p:ext uri="{BB962C8B-B14F-4D97-AF65-F5344CB8AC3E}">
        <p14:creationId xmlns:p14="http://schemas.microsoft.com/office/powerpoint/2010/main" val="2571252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1</a:t>
            </a:fld>
            <a:endParaRPr lang="en-US"/>
          </a:p>
        </p:txBody>
      </p:sp>
    </p:spTree>
    <p:extLst>
      <p:ext uri="{BB962C8B-B14F-4D97-AF65-F5344CB8AC3E}">
        <p14:creationId xmlns:p14="http://schemas.microsoft.com/office/powerpoint/2010/main" val="2952453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Able to surface the high utilization component in 6 month eligibility criteria</a:t>
            </a:r>
          </a:p>
          <a:p>
            <a:pPr marL="685800" lvl="1" indent="-228600">
              <a:buAutoNum type="arabicPeriod"/>
            </a:pPr>
            <a:r>
              <a:rPr lang="en-US" dirty="0"/>
              <a:t>This includes 4 historical ED plus current ED or 2 historical IP encounters with a current ED that resulted in an admission </a:t>
            </a:r>
          </a:p>
          <a:p>
            <a:pPr marL="685800" lvl="1" indent="-228600">
              <a:buAutoNum type="arabicPeriod"/>
            </a:pPr>
            <a:endParaRPr lang="en-US" dirty="0"/>
          </a:p>
          <a:p>
            <a:pPr marL="0" lvl="0" indent="0">
              <a:buNone/>
            </a:pPr>
            <a:r>
              <a:rPr lang="en-US" dirty="0"/>
              <a:t>2. For the SUD/MH – PCC uses 1 or more encounter in the last 12 months – ECM indicates 2 or more encounters</a:t>
            </a:r>
          </a:p>
          <a:p>
            <a:pPr marL="0" lvl="0" indent="0">
              <a:buNone/>
            </a:pPr>
            <a:endParaRPr lang="en-US" dirty="0"/>
          </a:p>
          <a:p>
            <a:r>
              <a:rPr lang="en-US" dirty="0"/>
              <a:t>3. </a:t>
            </a:r>
            <a:r>
              <a:rPr lang="en-US" b="1" dirty="0">
                <a:solidFill>
                  <a:srgbClr val="242424"/>
                </a:solidFill>
                <a:effectLst/>
                <a:latin typeface="var(--fontFamilyCustomFont800, var(--fontFamilyBase))"/>
              </a:rPr>
              <a:t> (SDOH)</a:t>
            </a:r>
            <a:r>
              <a:rPr lang="en-US" b="1" dirty="0" err="1">
                <a:solidFill>
                  <a:srgbClr val="242424"/>
                </a:solidFill>
                <a:effectLst/>
                <a:latin typeface="var(--fontFamilyCustomFont900, var(--fontFamilyBase))"/>
              </a:rPr>
              <a:t>Hx</a:t>
            </a:r>
            <a:r>
              <a:rPr lang="en-US" b="1" dirty="0">
                <a:solidFill>
                  <a:srgbClr val="242424"/>
                </a:solidFill>
                <a:effectLst/>
                <a:latin typeface="var(--fontFamilyCustomFont900, var(--fontFamilyBase))"/>
              </a:rPr>
              <a:t> of Housing Insecurity </a:t>
            </a:r>
          </a:p>
          <a:p>
            <a:r>
              <a:rPr lang="en-US" b="0" dirty="0">
                <a:solidFill>
                  <a:srgbClr val="242424"/>
                </a:solidFill>
                <a:effectLst/>
                <a:latin typeface="var(--fontFamilyCustomFont900, var(--fontFamilyBase))"/>
              </a:rPr>
              <a:t>Currently, this criteria is met if the patient presents to the ED and has a recent (6 months) record of confirmed or suspected housing insecurity in the Collective database</a:t>
            </a:r>
          </a:p>
          <a:p>
            <a:pPr algn="l"/>
            <a:r>
              <a:rPr lang="en-US" b="1" i="0" dirty="0" err="1">
                <a:solidFill>
                  <a:srgbClr val="242424"/>
                </a:solidFill>
                <a:effectLst/>
                <a:highlight>
                  <a:srgbClr val="FFFFFF"/>
                </a:highlight>
                <a:latin typeface="Segoe UI" panose="020B0502040204020203" pitchFamily="34" charset="0"/>
              </a:rPr>
              <a:t>Hx</a:t>
            </a:r>
            <a:r>
              <a:rPr lang="en-US" b="1" i="0" dirty="0">
                <a:solidFill>
                  <a:srgbClr val="242424"/>
                </a:solidFill>
                <a:effectLst/>
                <a:highlight>
                  <a:srgbClr val="FFFFFF"/>
                </a:highlight>
                <a:latin typeface="Segoe UI" panose="020B0502040204020203" pitchFamily="34" charset="0"/>
              </a:rPr>
              <a:t> of Housing Insecurity (6 months)​</a:t>
            </a:r>
            <a:endParaRPr lang="en-US" b="0" i="0" dirty="0">
              <a:solidFill>
                <a:srgbClr val="242424"/>
              </a:solidFill>
              <a:effectLst/>
              <a:highlight>
                <a:srgbClr val="FFFFFF"/>
              </a:highlight>
              <a:latin typeface="Segoe UI" panose="020B0502040204020203" pitchFamily="34" charset="0"/>
            </a:endParaRPr>
          </a:p>
          <a:p>
            <a:pPr algn="l"/>
            <a:r>
              <a:rPr lang="en-US" b="0" i="0" dirty="0">
                <a:solidFill>
                  <a:srgbClr val="242424"/>
                </a:solidFill>
                <a:effectLst/>
                <a:highlight>
                  <a:srgbClr val="FFFFFF"/>
                </a:highlight>
                <a:latin typeface="Segoe UI" panose="020B0502040204020203" pitchFamily="34" charset="0"/>
              </a:rPr>
              <a:t>Currently, this criteria is met if the patient presents to the ED and has a recent (6 months) record of confirmed or suspected housing insecurity in the Collective database. </a:t>
            </a:r>
          </a:p>
          <a:p>
            <a:pPr algn="l"/>
            <a:r>
              <a:rPr lang="en-US" b="0" i="0" dirty="0">
                <a:solidFill>
                  <a:srgbClr val="242424"/>
                </a:solidFill>
                <a:effectLst/>
                <a:highlight>
                  <a:srgbClr val="FFFFFF"/>
                </a:highlight>
                <a:latin typeface="Segoe UI" panose="020B0502040204020203" pitchFamily="34" charset="0"/>
              </a:rPr>
              <a:t>Patients are attributed with a housing insecurity record when:</a:t>
            </a:r>
          </a:p>
          <a:p>
            <a:pPr algn="l"/>
            <a:r>
              <a:rPr lang="en-US" b="0" i="0" dirty="0">
                <a:solidFill>
                  <a:srgbClr val="242424"/>
                </a:solidFill>
                <a:effectLst/>
                <a:highlight>
                  <a:srgbClr val="FFFFFF"/>
                </a:highlight>
                <a:latin typeface="Segoe UI" panose="020B0502040204020203" pitchFamily="34" charset="0"/>
              </a:rPr>
              <a:t> </a:t>
            </a:r>
          </a:p>
          <a:p>
            <a:pPr algn="l">
              <a:buFont typeface="+mj-lt"/>
              <a:buAutoNum type="arabicPeriod"/>
            </a:pPr>
            <a:r>
              <a:rPr lang="en-US" b="1" i="0" dirty="0">
                <a:solidFill>
                  <a:srgbClr val="323130"/>
                </a:solidFill>
                <a:effectLst/>
                <a:highlight>
                  <a:srgbClr val="FFFFFF"/>
                </a:highlight>
                <a:latin typeface="var(--fontFamilyCustomFont800, var(--fontFamilyBase))"/>
              </a:rPr>
              <a:t>Housing insecurity diagnosis code provided in ADT message:</a:t>
            </a:r>
            <a:endParaRPr lang="en-US" b="0" i="0" dirty="0">
              <a:solidFill>
                <a:srgbClr val="323130"/>
              </a:solidFill>
              <a:effectLst/>
              <a:highlight>
                <a:srgbClr val="FFFFFF"/>
              </a:highlight>
              <a:latin typeface="var(--fontFamilyCustomFont800, var(--fontFamilyBase))"/>
            </a:endParaRPr>
          </a:p>
          <a:p>
            <a:pPr marL="742950" lvl="1" indent="-285750" algn="l">
              <a:buFont typeface="+mj-lt"/>
              <a:buAutoNum type="arabicPeriod"/>
            </a:pPr>
            <a:r>
              <a:rPr lang="en-US" b="0" i="0" dirty="0">
                <a:solidFill>
                  <a:srgbClr val="323130"/>
                </a:solidFill>
                <a:effectLst/>
                <a:highlight>
                  <a:srgbClr val="FFFFFF"/>
                </a:highlight>
                <a:latin typeface="var(--fontFamilyCustomFont800, var(--fontFamilyBase))"/>
              </a:rPr>
              <a:t>Z59.X (series of Z59 codes that align with Housing Insecurity)</a:t>
            </a:r>
          </a:p>
          <a:p>
            <a:pPr algn="l">
              <a:buFont typeface="+mj-lt"/>
              <a:buAutoNum type="arabicPeriod"/>
            </a:pPr>
            <a:r>
              <a:rPr lang="en-US" b="1" i="0" dirty="0">
                <a:solidFill>
                  <a:srgbClr val="323130"/>
                </a:solidFill>
                <a:effectLst/>
                <a:highlight>
                  <a:srgbClr val="FFFFFF"/>
                </a:highlight>
                <a:latin typeface="var(--fontFamilyCustomFont800, var(--fontFamilyBase))"/>
              </a:rPr>
              <a:t>Housing Insecurity Insight</a:t>
            </a:r>
            <a:endParaRPr lang="en-US" b="0" i="0" dirty="0">
              <a:solidFill>
                <a:srgbClr val="323130"/>
              </a:solidFill>
              <a:effectLst/>
              <a:highlight>
                <a:srgbClr val="FFFFFF"/>
              </a:highlight>
              <a:latin typeface="var(--fontFamilyCustomFont800, var(--fontFamilyBase))"/>
            </a:endParaRPr>
          </a:p>
          <a:p>
            <a:pPr marL="742950" lvl="1" indent="-285750" algn="l">
              <a:buFont typeface="+mj-lt"/>
              <a:buAutoNum type="arabicPeriod"/>
            </a:pPr>
            <a:r>
              <a:rPr lang="en-US" b="0" i="0" dirty="0">
                <a:solidFill>
                  <a:srgbClr val="323130"/>
                </a:solidFill>
                <a:effectLst/>
                <a:highlight>
                  <a:srgbClr val="FFFFFF"/>
                </a:highlight>
                <a:latin typeface="var(--fontFamilyCustomFont800, var(--fontFamilyBase))"/>
              </a:rPr>
              <a:t>Patient has a Housing Insecurity Collaborative Insight documented.</a:t>
            </a:r>
          </a:p>
          <a:p>
            <a:pPr marL="1143000" lvl="2" indent="-228600" algn="l">
              <a:buFont typeface="+mj-lt"/>
              <a:buAutoNum type="arabicPeriod"/>
            </a:pPr>
            <a:r>
              <a:rPr lang="en-US" b="0" i="0" dirty="0">
                <a:solidFill>
                  <a:srgbClr val="323130"/>
                </a:solidFill>
                <a:effectLst/>
                <a:highlight>
                  <a:srgbClr val="FFFFFF"/>
                </a:highlight>
                <a:latin typeface="var(--fontFamilyCustomFont800, var(--fontFamilyBase))"/>
              </a:rPr>
              <a:t>There is a Collaborative Insight Type named "Housing Insecurity".</a:t>
            </a:r>
          </a:p>
          <a:p>
            <a:pPr marL="742950" lvl="1" indent="-285750" algn="l">
              <a:buFont typeface="+mj-lt"/>
              <a:buAutoNum type="arabicPeriod"/>
            </a:pPr>
            <a:r>
              <a:rPr lang="en-US" b="0" i="0" dirty="0">
                <a:solidFill>
                  <a:srgbClr val="323130"/>
                </a:solidFill>
                <a:effectLst/>
                <a:highlight>
                  <a:srgbClr val="FFFFFF"/>
                </a:highlight>
                <a:latin typeface="var(--fontFamilyCustomFont800, var(--fontFamilyBase))"/>
              </a:rPr>
              <a:t>Currently, only the state of CA as a Housing Insecurity Insight, but when Collaborative Insights are rolled out to each state, the Housing Insecurity Insight will be available nationwide.</a:t>
            </a:r>
          </a:p>
          <a:p>
            <a:pPr marL="742950" lvl="1" indent="-285750" algn="l">
              <a:buFont typeface="+mj-lt"/>
              <a:buAutoNum type="arabicPeriod"/>
            </a:pPr>
            <a:r>
              <a:rPr lang="en-US" b="0" i="0" dirty="0">
                <a:solidFill>
                  <a:srgbClr val="323130"/>
                </a:solidFill>
                <a:effectLst/>
                <a:highlight>
                  <a:srgbClr val="FFFFFF"/>
                </a:highlight>
                <a:latin typeface="var(--fontFamilyCustomFont800, var(--fontFamilyBase))"/>
              </a:rPr>
              <a:t>The Housing Insecurity Insight will expire after 18 months.</a:t>
            </a:r>
          </a:p>
          <a:p>
            <a:pPr algn="l">
              <a:buFont typeface="+mj-lt"/>
              <a:buAutoNum type="arabicPeriod"/>
            </a:pPr>
            <a:r>
              <a:rPr lang="en-US" b="1" i="0" dirty="0">
                <a:solidFill>
                  <a:srgbClr val="323130"/>
                </a:solidFill>
                <a:effectLst/>
                <a:highlight>
                  <a:srgbClr val="FFFFFF"/>
                </a:highlight>
                <a:latin typeface="var(--fontFamilyCustomFont800, var(--fontFamilyBase))"/>
              </a:rPr>
              <a:t>Uploading a Homelessness Discharge Plan to the portal</a:t>
            </a:r>
            <a:r>
              <a:rPr lang="en-US" b="0" i="0" dirty="0">
                <a:solidFill>
                  <a:srgbClr val="323130"/>
                </a:solidFill>
                <a:effectLst/>
                <a:highlight>
                  <a:srgbClr val="FFFFFF"/>
                </a:highlight>
                <a:latin typeface="var(--fontFamilyCustomFont800, var(--fontFamilyBase))"/>
              </a:rPr>
              <a:t>.</a:t>
            </a:r>
          </a:p>
          <a:p>
            <a:pPr marL="742950" lvl="1" indent="-285750" algn="l">
              <a:buFont typeface="+mj-lt"/>
              <a:buAutoNum type="arabicPeriod"/>
            </a:pPr>
            <a:r>
              <a:rPr lang="en-US" b="0" i="0" dirty="0">
                <a:solidFill>
                  <a:srgbClr val="323130"/>
                </a:solidFill>
                <a:effectLst/>
                <a:highlight>
                  <a:srgbClr val="FFFFFF"/>
                </a:highlight>
                <a:latin typeface="var(--fontFamilyCustomFont800, var(--fontFamilyBase))"/>
              </a:rPr>
              <a:t>This is a requirement in the state of CA and is currently only available in CA. In CA, if a patient presents to the ED with housing insecurity, the patient cannot be discharged without a Homelessness Discharge Plan.</a:t>
            </a:r>
          </a:p>
          <a:p>
            <a:pPr marL="742950" lvl="1" indent="-285750" algn="l">
              <a:buFont typeface="+mj-lt"/>
              <a:buAutoNum type="arabicPeriod"/>
            </a:pPr>
            <a:r>
              <a:rPr lang="en-US" b="0" i="0" dirty="0">
                <a:solidFill>
                  <a:srgbClr val="323130"/>
                </a:solidFill>
                <a:effectLst/>
                <a:highlight>
                  <a:srgbClr val="FFFFFF"/>
                </a:highlight>
                <a:latin typeface="var(--fontFamilyCustomFont800, var(--fontFamilyBase))"/>
              </a:rPr>
              <a:t>If this is enabled, in the portal there is an option to "Attach Hospital Homeless Discharge Plan" within the Housing Insecurity Collaborative Insight.</a:t>
            </a:r>
          </a:p>
          <a:p>
            <a:pPr marL="742950" lvl="1" indent="-285750" algn="l">
              <a:buFont typeface="+mj-lt"/>
              <a:buAutoNum type="arabicPeriod"/>
            </a:pPr>
            <a:r>
              <a:rPr lang="en-US" b="0" i="0" dirty="0">
                <a:solidFill>
                  <a:srgbClr val="323130"/>
                </a:solidFill>
                <a:effectLst/>
                <a:highlight>
                  <a:srgbClr val="FFFFFF"/>
                </a:highlight>
                <a:latin typeface="var(--fontFamilyCustomFont800, var(--fontFamilyBase))"/>
              </a:rPr>
              <a:t>By uploading a Homelessness Discharge Plan, the Housing Insecure icon will display for 18 months from the last data we received.</a:t>
            </a:r>
          </a:p>
          <a:p>
            <a:pPr algn="l">
              <a:buFont typeface="+mj-lt"/>
              <a:buAutoNum type="arabicPeriod"/>
            </a:pPr>
            <a:r>
              <a:rPr lang="en-US" b="1" i="0" dirty="0">
                <a:solidFill>
                  <a:srgbClr val="323130"/>
                </a:solidFill>
                <a:effectLst/>
                <a:highlight>
                  <a:srgbClr val="FFFF00"/>
                </a:highlight>
                <a:latin typeface="var(--fontFamilyCustomFont800, var(--fontFamilyBase))"/>
              </a:rPr>
              <a:t>Flat File </a:t>
            </a:r>
            <a:r>
              <a:rPr lang="en-US" b="1" i="0" dirty="0">
                <a:solidFill>
                  <a:srgbClr val="323130"/>
                </a:solidFill>
                <a:effectLst/>
                <a:highlight>
                  <a:srgbClr val="FFFFFF"/>
                </a:highlight>
                <a:latin typeface="var(--fontFamilyCustomFont800, var(--fontFamilyBase))"/>
              </a:rPr>
              <a:t>Indicating Housing Insecurity</a:t>
            </a:r>
            <a:endParaRPr lang="en-US" b="0" i="0" dirty="0">
              <a:solidFill>
                <a:srgbClr val="323130"/>
              </a:solidFill>
              <a:effectLst/>
              <a:highlight>
                <a:srgbClr val="FFFFFF"/>
              </a:highlight>
              <a:latin typeface="var(--fontFamilyCustomFont800, var(--fontFamilyBase))"/>
            </a:endParaRPr>
          </a:p>
          <a:p>
            <a:pPr marL="742950" lvl="1" indent="-285750" algn="l">
              <a:buFont typeface="+mj-lt"/>
              <a:buAutoNum type="arabicPeriod"/>
            </a:pPr>
            <a:r>
              <a:rPr lang="en-US" b="0" i="0" dirty="0">
                <a:solidFill>
                  <a:srgbClr val="323130"/>
                </a:solidFill>
                <a:effectLst/>
                <a:highlight>
                  <a:srgbClr val="FFFFFF"/>
                </a:highlight>
                <a:latin typeface="var(--fontFamilyCustomFont800, var(--fontFamilyBase))"/>
              </a:rPr>
              <a:t>Facilities sending eligibility/patient attribution files can indicate Housing Insecurity via this file.</a:t>
            </a:r>
          </a:p>
          <a:p>
            <a:pPr marL="742950" lvl="1" indent="-285750" algn="l">
              <a:buFont typeface="+mj-lt"/>
              <a:buAutoNum type="arabicPeriod"/>
            </a:pPr>
            <a:r>
              <a:rPr lang="en-US" b="0" i="0" dirty="0">
                <a:solidFill>
                  <a:srgbClr val="323130"/>
                </a:solidFill>
                <a:effectLst/>
                <a:highlight>
                  <a:srgbClr val="FFFFFF"/>
                </a:highlight>
                <a:latin typeface="var(--fontFamilyCustomFont800, var(--fontFamilyBase))"/>
              </a:rPr>
              <a:t>If a facility is interested in pursuing this, you can refer the customer to the ETL team.</a:t>
            </a:r>
          </a:p>
          <a:p>
            <a:pPr marL="1143000" lvl="2" indent="-228600" algn="l">
              <a:buFont typeface="+mj-lt"/>
              <a:buAutoNum type="arabicPeriod"/>
            </a:pPr>
            <a:r>
              <a:rPr lang="en-US" b="0" i="0" dirty="0">
                <a:solidFill>
                  <a:srgbClr val="323130"/>
                </a:solidFill>
                <a:effectLst/>
                <a:highlight>
                  <a:srgbClr val="FFFFFF"/>
                </a:highlight>
                <a:latin typeface="var(--fontFamilyCustomFont800, var(--fontFamilyBase))"/>
              </a:rPr>
              <a:t>The ETL team will work with the customer to provide flat file specs to provide housing insecurity information.</a:t>
            </a:r>
          </a:p>
          <a:p>
            <a:pPr algn="l">
              <a:buFont typeface="+mj-lt"/>
              <a:buAutoNum type="arabicPeriod"/>
            </a:pPr>
            <a:r>
              <a:rPr lang="en-US" b="1" i="0" dirty="0">
                <a:solidFill>
                  <a:srgbClr val="323130"/>
                </a:solidFill>
                <a:effectLst/>
                <a:highlight>
                  <a:srgbClr val="FFFFFF"/>
                </a:highlight>
                <a:latin typeface="var(--fontFamilyCustomFont800, var(--fontFamilyBase))"/>
              </a:rPr>
              <a:t>Suspected Housing Insecurity by Zip Code</a:t>
            </a:r>
            <a:endParaRPr lang="en-US" b="0" i="0" dirty="0">
              <a:solidFill>
                <a:srgbClr val="323130"/>
              </a:solidFill>
              <a:effectLst/>
              <a:highlight>
                <a:srgbClr val="FFFFFF"/>
              </a:highlight>
              <a:latin typeface="var(--fontFamilyCustomFont800, var(--fontFamilyBase))"/>
            </a:endParaRPr>
          </a:p>
          <a:p>
            <a:pPr marL="742950" lvl="1" indent="-285750" algn="l">
              <a:buFont typeface="+mj-lt"/>
              <a:buAutoNum type="arabicPeriod"/>
            </a:pPr>
            <a:r>
              <a:rPr lang="en-US" b="0" i="0" dirty="0">
                <a:solidFill>
                  <a:srgbClr val="323130"/>
                </a:solidFill>
                <a:effectLst/>
                <a:highlight>
                  <a:srgbClr val="FFFFFF"/>
                </a:highlight>
                <a:latin typeface="var(--fontFamilyCustomFont800, var(--fontFamilyBase))"/>
              </a:rPr>
              <a:t>We can set up a facility configuration to configure a specific zip code that we receive in a hospital's ADT message to indicate Housing Insecurity.</a:t>
            </a:r>
          </a:p>
          <a:p>
            <a:pPr marL="1143000" lvl="2" indent="-228600" algn="l">
              <a:buFont typeface="+mj-lt"/>
              <a:buAutoNum type="arabicPeriod"/>
            </a:pPr>
            <a:r>
              <a:rPr lang="en-US" b="0" i="0" dirty="0">
                <a:solidFill>
                  <a:srgbClr val="323130"/>
                </a:solidFill>
                <a:effectLst/>
                <a:highlight>
                  <a:srgbClr val="FFFFFF"/>
                </a:highlight>
                <a:latin typeface="var(--fontFamilyCustomFont800, var(--fontFamilyBase))"/>
              </a:rPr>
              <a:t>For example, 99999 or 77777 can be configured for an individual facility to always mean housing insecure. However, because this is not as defined as a Dx Code, we call it "suspected Housing insecurity".</a:t>
            </a:r>
          </a:p>
          <a:p>
            <a:pPr marL="1143000" lvl="2" indent="-228600" algn="l">
              <a:buFont typeface="+mj-lt"/>
              <a:buAutoNum type="arabicPeriod"/>
            </a:pPr>
            <a:r>
              <a:rPr lang="en-US" b="0" i="0" dirty="0">
                <a:solidFill>
                  <a:srgbClr val="323130"/>
                </a:solidFill>
                <a:effectLst/>
                <a:highlight>
                  <a:srgbClr val="FFFFFF"/>
                </a:highlight>
                <a:latin typeface="var(--fontFamilyCustomFont800, var(--fontFamilyBase))"/>
              </a:rPr>
              <a:t>The zip code that can be used for this configuration is what the hospital inputs into their system and what is sent via the ADT message. The zip code may be a proxy, for example, the patient states that they don't have a home, but the EMR requires an address, so the registrar uses 77777 when the patient states they do not have a home.</a:t>
            </a:r>
          </a:p>
          <a:p>
            <a:pPr marL="742950" lvl="1" indent="-285750" algn="l">
              <a:buFont typeface="+mj-lt"/>
              <a:buAutoNum type="arabicPeriod"/>
            </a:pPr>
            <a:r>
              <a:rPr lang="en-US" b="0" i="0" dirty="0">
                <a:solidFill>
                  <a:srgbClr val="323130"/>
                </a:solidFill>
                <a:effectLst/>
                <a:highlight>
                  <a:srgbClr val="FFFFFF"/>
                </a:highlight>
                <a:latin typeface="var(--fontFamilyCustomFont800, var(--fontFamilyBase))"/>
              </a:rPr>
              <a:t>Note: This is not best practice, and we want to make it clear to the recipient of the notification that this is more of a suspicion rather than a clinical diagnosis.</a:t>
            </a:r>
          </a:p>
          <a:p>
            <a:pPr algn="l">
              <a:buFont typeface="+mj-lt"/>
              <a:buAutoNum type="arabicPeriod"/>
            </a:pPr>
            <a:r>
              <a:rPr lang="en-US" b="1" i="0" dirty="0">
                <a:solidFill>
                  <a:srgbClr val="323130"/>
                </a:solidFill>
                <a:effectLst/>
                <a:highlight>
                  <a:srgbClr val="FFFFFF"/>
                </a:highlight>
                <a:latin typeface="var(--fontFamilyCustomFont800, var(--fontFamilyBase))"/>
              </a:rPr>
              <a:t>Flags from a Health Plan</a:t>
            </a:r>
            <a:endParaRPr lang="en-US" b="0" i="0" dirty="0">
              <a:solidFill>
                <a:srgbClr val="323130"/>
              </a:solidFill>
              <a:effectLst/>
              <a:highlight>
                <a:srgbClr val="FFFFFF"/>
              </a:highlight>
              <a:latin typeface="var(--fontFamilyCustomFont800, var(--fontFamilyBase))"/>
            </a:endParaRPr>
          </a:p>
          <a:p>
            <a:pPr marL="742950" lvl="1" indent="-285750" algn="l">
              <a:buFont typeface="+mj-lt"/>
              <a:buAutoNum type="arabicPeriod"/>
            </a:pPr>
            <a:r>
              <a:rPr lang="en-US" b="0" i="0" dirty="0">
                <a:solidFill>
                  <a:srgbClr val="323130"/>
                </a:solidFill>
                <a:effectLst/>
                <a:highlight>
                  <a:srgbClr val="FFFFFF"/>
                </a:highlight>
                <a:latin typeface="var(--fontFamilyCustomFont800, var(--fontFamilyBase))"/>
              </a:rPr>
              <a:t>When a Health Plan is doing a health risk assessment for a member, the Health Plan can choose to have a Flag associated with that member to indicate the member has SDOH issues.</a:t>
            </a:r>
          </a:p>
          <a:p>
            <a:pPr marL="742950" lvl="1" indent="-285750" algn="l">
              <a:buFont typeface="+mj-lt"/>
              <a:buAutoNum type="arabicPeriod"/>
            </a:pPr>
            <a:r>
              <a:rPr lang="en-US" b="0" i="0" dirty="0">
                <a:solidFill>
                  <a:srgbClr val="323130"/>
                </a:solidFill>
                <a:effectLst/>
                <a:highlight>
                  <a:srgbClr val="FFFFFF"/>
                </a:highlight>
                <a:latin typeface="var(--fontFamilyCustomFont800, var(--fontFamilyBase))"/>
              </a:rPr>
              <a:t>To implement this, the SDOH Flag will need to be discussed and defined with the Health Plan customer(s).</a:t>
            </a:r>
          </a:p>
          <a:p>
            <a:endParaRPr lang="en-US" b="0" dirty="0">
              <a:solidFill>
                <a:srgbClr val="242424"/>
              </a:solidFill>
              <a:effectLst/>
              <a:latin typeface="var(--fontFamilyCustomFont900, var(--fontFamilyBase))"/>
            </a:endParaRPr>
          </a:p>
          <a:p>
            <a:pPr marL="0" lvl="0" indent="0">
              <a:buNone/>
            </a:pPr>
            <a:r>
              <a:rPr lang="en-US" dirty="0"/>
              <a:t> </a:t>
            </a:r>
          </a:p>
        </p:txBody>
      </p:sp>
      <p:sp>
        <p:nvSpPr>
          <p:cNvPr id="4" name="Slide Number Placeholder 3"/>
          <p:cNvSpPr>
            <a:spLocks noGrp="1"/>
          </p:cNvSpPr>
          <p:nvPr>
            <p:ph type="sldNum" sz="quarter" idx="5"/>
          </p:nvPr>
        </p:nvSpPr>
        <p:spPr/>
        <p:txBody>
          <a:bodyPr/>
          <a:lstStyle/>
          <a:p>
            <a:fld id="{85FC1AE3-59D1-5D4B-B3BE-A03F74665BD3}" type="slidenum">
              <a:rPr lang="en-US"/>
              <a:t>10</a:t>
            </a:fld>
            <a:endParaRPr lang="en-US"/>
          </a:p>
        </p:txBody>
      </p:sp>
    </p:spTree>
    <p:extLst>
      <p:ext uri="{BB962C8B-B14F-4D97-AF65-F5344CB8AC3E}">
        <p14:creationId xmlns:p14="http://schemas.microsoft.com/office/powerpoint/2010/main" val="1286346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3F3F3F"/>
                </a:solidFill>
                <a:effectLst/>
                <a:latin typeface="Calibri" panose="020F0502020204030204" pitchFamily="34" charset="0"/>
              </a:rPr>
              <a:t>We're committed to bolstering the ECM initiative at the hospital. Our primary aim is to increase ECM enrollments from the hospital via the portal's tailored features. </a:t>
            </a:r>
          </a:p>
          <a:p>
            <a:r>
              <a:rPr lang="en-US" sz="1800" dirty="0">
                <a:solidFill>
                  <a:srgbClr val="3F3F3F"/>
                </a:solidFill>
                <a:effectLst/>
                <a:latin typeface="Calibri" panose="020F0502020204030204" pitchFamily="34" charset="0"/>
              </a:rPr>
              <a:t>This would eventually lead to enhancing care for high-risk patients by linking them with vital outpatient services, reducing unnecessary emergency department visits. </a:t>
            </a:r>
          </a:p>
          <a:p>
            <a:r>
              <a:rPr lang="en-US" sz="1800" dirty="0">
                <a:solidFill>
                  <a:srgbClr val="3F3F3F"/>
                </a:solidFill>
                <a:effectLst/>
                <a:latin typeface="Calibri" panose="020F0502020204030204" pitchFamily="34" charset="0"/>
              </a:rPr>
              <a:t>With the ED optimization tools, we'll further foster provider collaboration, now including insights from hospital staff. </a:t>
            </a:r>
          </a:p>
          <a:p>
            <a:r>
              <a:rPr lang="en-US" sz="1800" dirty="0">
                <a:solidFill>
                  <a:srgbClr val="3F3F3F"/>
                </a:solidFill>
                <a:effectLst/>
                <a:latin typeface="Calibri" panose="020F0502020204030204" pitchFamily="34" charset="0"/>
              </a:rPr>
              <a:t>Essentially, our strategy aligns with ED optimization goals, customized for this state's initiative and patient demographic.</a:t>
            </a:r>
            <a:endParaRPr lang="en-US" dirty="0"/>
          </a:p>
        </p:txBody>
      </p:sp>
      <p:sp>
        <p:nvSpPr>
          <p:cNvPr id="4" name="Slide Number Placeholder 3"/>
          <p:cNvSpPr>
            <a:spLocks noGrp="1"/>
          </p:cNvSpPr>
          <p:nvPr>
            <p:ph type="sldNum" sz="quarter" idx="5"/>
          </p:nvPr>
        </p:nvSpPr>
        <p:spPr/>
        <p:txBody>
          <a:bodyPr/>
          <a:lstStyle/>
          <a:p>
            <a:fld id="{85FC1AE3-59D1-5D4B-B3BE-A03F74665BD3}" type="slidenum">
              <a:rPr lang="en-US"/>
              <a:t>11</a:t>
            </a:fld>
            <a:endParaRPr lang="en-US"/>
          </a:p>
        </p:txBody>
      </p:sp>
    </p:spTree>
    <p:extLst>
      <p:ext uri="{BB962C8B-B14F-4D97-AF65-F5344CB8AC3E}">
        <p14:creationId xmlns:p14="http://schemas.microsoft.com/office/powerpoint/2010/main" val="3998129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r>
              <a:rPr lang="en-US" sz="1800" b="1" i="0" u="none" strike="noStrike" kern="1200" dirty="0">
                <a:solidFill>
                  <a:srgbClr val="FFFFFF"/>
                </a:solidFill>
                <a:effectLst/>
                <a:latin typeface="Calibri" panose="020F0502020204030204" pitchFamily="34" charset="0"/>
              </a:rPr>
              <a:t>Notifications</a:t>
            </a:r>
            <a:r>
              <a:rPr lang="en-US" sz="1800" b="0" i="0" u="none" strike="noStrike" kern="1200" dirty="0">
                <a:solidFill>
                  <a:srgbClr val="FFFFFF"/>
                </a:solidFill>
                <a:effectLst/>
                <a:latin typeface="Calibri" panose="020F0502020204030204" pitchFamily="34" charset="0"/>
              </a:rPr>
              <a:t> received for these Criteria- can be via ED </a:t>
            </a:r>
            <a:r>
              <a:rPr lang="en-US" sz="1800" b="0" i="0" u="none" strike="noStrike" kern="1200" dirty="0" err="1">
                <a:solidFill>
                  <a:srgbClr val="FFFFFF"/>
                </a:solidFill>
                <a:effectLst/>
                <a:latin typeface="Calibri" panose="020F0502020204030204" pitchFamily="34" charset="0"/>
              </a:rPr>
              <a:t>trackboard</a:t>
            </a:r>
            <a:r>
              <a:rPr lang="en-US" sz="1800" b="0" i="0" u="none" strike="noStrike" kern="1200" dirty="0">
                <a:solidFill>
                  <a:srgbClr val="FFFFFF"/>
                </a:solidFill>
                <a:effectLst/>
                <a:latin typeface="Calibri" panose="020F0502020204030204" pitchFamily="34" charset="0"/>
              </a:rPr>
              <a:t> or email:</a:t>
            </a:r>
          </a:p>
          <a:p>
            <a:pPr marL="0" algn="l" rtl="0" eaLnBrk="1" fontAlgn="t" latinLnBrk="0" hangingPunct="1"/>
            <a:r>
              <a:rPr lang="en-US" sz="1800" b="0" i="0" u="none" strike="noStrike" kern="1200" dirty="0">
                <a:solidFill>
                  <a:srgbClr val="FFFFFF"/>
                </a:solidFill>
                <a:effectLst/>
                <a:latin typeface="Calibri" panose="020F0502020204030204" pitchFamily="34" charset="0"/>
              </a:rPr>
              <a:t>5+ ED Visits in 6 months</a:t>
            </a:r>
            <a:endParaRPr lang="en-US" sz="1800" b="0" i="0" u="none" strike="noStrike" dirty="0">
              <a:effectLst/>
              <a:latin typeface="Arial" panose="020B0604020202020204" pitchFamily="34" charset="0"/>
            </a:endParaRPr>
          </a:p>
          <a:p>
            <a:pPr marL="0" algn="l" rtl="0" eaLnBrk="1" fontAlgn="t" latinLnBrk="0" hangingPunct="1"/>
            <a:r>
              <a:rPr lang="en-US" sz="1800" b="0" i="0" u="none" strike="noStrike" kern="1200" dirty="0">
                <a:solidFill>
                  <a:srgbClr val="414141"/>
                </a:solidFill>
                <a:effectLst/>
                <a:latin typeface="Calibri" panose="020F0502020204030204" pitchFamily="34" charset="0"/>
              </a:rPr>
              <a:t>3+ IP /SNF in 6 months</a:t>
            </a:r>
            <a:endParaRPr lang="en-US" sz="1800" b="0" i="0" u="none" strike="noStrike" dirty="0">
              <a:effectLst/>
              <a:latin typeface="Arial" panose="020B0604020202020204" pitchFamily="34" charset="0"/>
            </a:endParaRPr>
          </a:p>
          <a:p>
            <a:pPr marL="0" algn="l" rtl="0" eaLnBrk="1" fontAlgn="t" latinLnBrk="0" hangingPunct="1"/>
            <a:r>
              <a:rPr lang="en-US" sz="1800" b="0" i="0" u="none" strike="noStrike" kern="1200" dirty="0">
                <a:solidFill>
                  <a:srgbClr val="414141"/>
                </a:solidFill>
                <a:effectLst/>
                <a:latin typeface="Calibri" panose="020F0502020204030204" pitchFamily="34" charset="0"/>
              </a:rPr>
              <a:t>Mental Health and SUD encounters</a:t>
            </a:r>
            <a:endParaRPr lang="en-US" sz="1800" b="0" i="0" u="none" strike="noStrike" dirty="0">
              <a:effectLst/>
              <a:latin typeface="Arial" panose="020B0604020202020204" pitchFamily="34" charset="0"/>
            </a:endParaRPr>
          </a:p>
          <a:p>
            <a:pPr marL="0" algn="l" rtl="0" eaLnBrk="1" fontAlgn="t" latinLnBrk="0" hangingPunct="1"/>
            <a:r>
              <a:rPr lang="en-US" sz="1800" b="0" i="0" u="none" strike="noStrike" kern="1200" dirty="0">
                <a:solidFill>
                  <a:srgbClr val="414141"/>
                </a:solidFill>
                <a:effectLst/>
                <a:latin typeface="Calibri" panose="020F0502020204030204" pitchFamily="34" charset="0"/>
              </a:rPr>
              <a:t>Homelessness</a:t>
            </a:r>
            <a:endParaRPr lang="en-US" sz="1800" b="0" i="0" u="none" strike="noStrike" dirty="0">
              <a:effectLst/>
              <a:latin typeface="Arial" panose="020B0604020202020204" pitchFamily="34" charset="0"/>
            </a:endParaRPr>
          </a:p>
          <a:p>
            <a:endParaRPr lang="en-US" dirty="0"/>
          </a:p>
          <a:p>
            <a:r>
              <a:rPr lang="en-US" b="1" dirty="0"/>
              <a:t>Cohorts and Reports</a:t>
            </a:r>
          </a:p>
          <a:p>
            <a:pPr>
              <a:spcAft>
                <a:spcPts val="600"/>
              </a:spcAft>
            </a:pPr>
            <a:r>
              <a:rPr lang="en-US" dirty="0">
                <a:solidFill>
                  <a:srgbClr val="404041"/>
                </a:solidFill>
                <a:ea typeface="Roboto Light" panose="02000000000000000000" pitchFamily="2" charset="0"/>
                <a:cs typeface="+mn-cs"/>
              </a:rPr>
              <a:t>Surface high risk ECM-eligible patients.</a:t>
            </a:r>
            <a:endParaRPr kumimoji="0" lang="en-US" sz="1200" b="0" i="0" u="none" strike="noStrike" kern="1200" cap="none" spc="0" normalizeH="0" baseline="0" noProof="0" dirty="0">
              <a:ln>
                <a:noFill/>
              </a:ln>
              <a:solidFill>
                <a:srgbClr val="404041"/>
              </a:solidFill>
              <a:effectLst/>
              <a:uLnTx/>
              <a:uFillTx/>
              <a:ea typeface="Roboto Light" panose="02000000000000000000" pitchFamily="2" charset="0"/>
              <a:cs typeface="+mn-cs"/>
            </a:endParaRPr>
          </a:p>
          <a:p>
            <a:pPr>
              <a:spcAft>
                <a:spcPts val="600"/>
              </a:spcAft>
            </a:pPr>
            <a:r>
              <a:rPr lang="en-US" dirty="0">
                <a:solidFill>
                  <a:srgbClr val="404041"/>
                </a:solidFill>
                <a:ea typeface="Roboto Light" panose="02000000000000000000" pitchFamily="2" charset="0"/>
                <a:cs typeface="+mn-cs"/>
              </a:rPr>
              <a:t>Cohorts group the most common Population of Focus members receiving ECM services in the state. </a:t>
            </a:r>
          </a:p>
          <a:p>
            <a:pPr>
              <a:spcAft>
                <a:spcPts val="600"/>
              </a:spcAft>
            </a:pPr>
            <a:r>
              <a:rPr lang="en-US" dirty="0">
                <a:solidFill>
                  <a:srgbClr val="404041"/>
                </a:solidFill>
                <a:ea typeface="Roboto Light" panose="02000000000000000000" pitchFamily="2" charset="0"/>
                <a:cs typeface="+mn-cs"/>
              </a:rPr>
              <a:t>Reports are customizable to meet different workflows.</a:t>
            </a:r>
          </a:p>
          <a:p>
            <a:pPr>
              <a:spcAft>
                <a:spcPts val="600"/>
              </a:spcAft>
            </a:pPr>
            <a:r>
              <a:rPr lang="en-US" dirty="0">
                <a:solidFill>
                  <a:srgbClr val="404041"/>
                </a:solidFill>
                <a:ea typeface="Roboto Light" panose="02000000000000000000" pitchFamily="2" charset="0"/>
                <a:cs typeface="+mn-cs"/>
              </a:rPr>
              <a:t>Used by care managers who do not work with ED Track board but would like to identify the population for their workflows.</a:t>
            </a:r>
          </a:p>
          <a:p>
            <a:endParaRPr lang="en-US" dirty="0"/>
          </a:p>
          <a:p>
            <a:r>
              <a:rPr lang="en-US" b="1" dirty="0"/>
              <a:t>Flags</a:t>
            </a:r>
          </a:p>
          <a:p>
            <a:pPr marL="0" indent="0">
              <a:buFont typeface="Arial" panose="020B0604020202020204" pitchFamily="34" charset="0"/>
              <a:buNone/>
            </a:pPr>
            <a:r>
              <a:rPr lang="en-US" dirty="0"/>
              <a:t>Are created for Enrolled members.</a:t>
            </a:r>
          </a:p>
          <a:p>
            <a:pPr marL="0" indent="0">
              <a:buFont typeface="Arial" panose="020B0604020202020204" pitchFamily="34" charset="0"/>
              <a:buNone/>
            </a:pPr>
            <a:r>
              <a:rPr lang="en-US" dirty="0"/>
              <a:t>Provide ECM Provider Contact Information to use for Care Coordination.</a:t>
            </a:r>
          </a:p>
          <a:p>
            <a:pPr marL="0" indent="0">
              <a:buFont typeface="Arial" panose="020B0604020202020204" pitchFamily="34" charset="0"/>
              <a:buNone/>
            </a:pPr>
            <a:r>
              <a:rPr lang="en-US" dirty="0"/>
              <a:t>Are shared across the entire Collective Medical Network.</a:t>
            </a:r>
          </a:p>
          <a:p>
            <a:endParaRPr lang="en-US" dirty="0"/>
          </a:p>
        </p:txBody>
      </p:sp>
      <p:sp>
        <p:nvSpPr>
          <p:cNvPr id="4" name="Slide Number Placeholder 3"/>
          <p:cNvSpPr>
            <a:spLocks noGrp="1"/>
          </p:cNvSpPr>
          <p:nvPr>
            <p:ph type="sldNum" sz="quarter" idx="5"/>
          </p:nvPr>
        </p:nvSpPr>
        <p:spPr/>
        <p:txBody>
          <a:bodyPr/>
          <a:lstStyle/>
          <a:p>
            <a:fld id="{85FC1AE3-59D1-5D4B-B3BE-A03F74665BD3}" type="slidenum">
              <a:rPr lang="en-US"/>
              <a:t>12</a:t>
            </a:fld>
            <a:endParaRPr lang="en-US"/>
          </a:p>
        </p:txBody>
      </p:sp>
    </p:spTree>
    <p:extLst>
      <p:ext uri="{BB962C8B-B14F-4D97-AF65-F5344CB8AC3E}">
        <p14:creationId xmlns:p14="http://schemas.microsoft.com/office/powerpoint/2010/main" val="1514701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13</a:t>
            </a:fld>
            <a:endParaRPr lang="en-US"/>
          </a:p>
        </p:txBody>
      </p:sp>
    </p:spTree>
    <p:extLst>
      <p:ext uri="{BB962C8B-B14F-4D97-AF65-F5344CB8AC3E}">
        <p14:creationId xmlns:p14="http://schemas.microsoft.com/office/powerpoint/2010/main" val="1292099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Matthew to speak on this slide</a:t>
            </a:r>
          </a:p>
        </p:txBody>
      </p:sp>
      <p:sp>
        <p:nvSpPr>
          <p:cNvPr id="4" name="Slide Number Placeholder 3"/>
          <p:cNvSpPr>
            <a:spLocks noGrp="1"/>
          </p:cNvSpPr>
          <p:nvPr>
            <p:ph type="sldNum" sz="quarter" idx="5"/>
          </p:nvPr>
        </p:nvSpPr>
        <p:spPr/>
        <p:txBody>
          <a:bodyPr/>
          <a:lstStyle/>
          <a:p>
            <a:fld id="{85FC1AE3-59D1-5D4B-B3BE-A03F74665BD3}" type="slidenum">
              <a:rPr lang="en-US" smtClean="0"/>
              <a:t>14</a:t>
            </a:fld>
            <a:endParaRPr lang="en-US"/>
          </a:p>
        </p:txBody>
      </p:sp>
    </p:spTree>
    <p:extLst>
      <p:ext uri="{BB962C8B-B14F-4D97-AF65-F5344CB8AC3E}">
        <p14:creationId xmlns:p14="http://schemas.microsoft.com/office/powerpoint/2010/main" val="772557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15</a:t>
            </a:fld>
            <a:endParaRPr lang="en-US"/>
          </a:p>
        </p:txBody>
      </p:sp>
    </p:spTree>
    <p:extLst>
      <p:ext uri="{BB962C8B-B14F-4D97-AF65-F5344CB8AC3E}">
        <p14:creationId xmlns:p14="http://schemas.microsoft.com/office/powerpoint/2010/main" val="1866085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a:t>Let's now focus on the HFS HL7 ADT Data Quality Standards, which are crucial for maintaining high-quality data across all hospital systems in the state.</a:t>
            </a:r>
          </a:p>
          <a:p>
            <a:r>
              <a:rPr lang="en-US" sz="2800" b="1"/>
              <a:t>Background:</a:t>
            </a:r>
            <a:endParaRPr lang="en-US" sz="2800"/>
          </a:p>
          <a:p>
            <a:pPr>
              <a:buFont typeface="Arial" panose="020B0604020202020204" pitchFamily="34" charset="0"/>
              <a:buChar char="•"/>
            </a:pPr>
            <a:r>
              <a:rPr lang="en-US" sz="2800"/>
              <a:t>Last year, we sent out a provider notice informing all healthcare providers about the initial review of the HL7 ADT Data Quality Standards. This review was essential for setting a baseline for data quality and ensuring that all providers were aware of the expectations and requirements.</a:t>
            </a:r>
          </a:p>
          <a:p>
            <a:r>
              <a:rPr lang="en-US" sz="2800" b="1"/>
              <a:t>Current Status:</a:t>
            </a:r>
            <a:endParaRPr lang="en-US" sz="2800"/>
          </a:p>
          <a:p>
            <a:pPr>
              <a:buFont typeface="Arial" panose="020B0604020202020204" pitchFamily="34" charset="0"/>
              <a:buChar char="•"/>
            </a:pPr>
            <a:r>
              <a:rPr lang="en-US" sz="2800"/>
              <a:t>As you can see on the slide, we have a detailed list of the current standards. These standards cover a wide range of data elements, from patient identification information to clinical details. Ensuring compliance with these standards is critical for the accuracy and completeness of our healthcare data.</a:t>
            </a:r>
          </a:p>
          <a:p>
            <a:r>
              <a:rPr lang="en-US" sz="2800" b="1"/>
              <a:t>Revisions and Next Steps:</a:t>
            </a:r>
            <a:endParaRPr lang="en-US" sz="2800"/>
          </a:p>
          <a:p>
            <a:pPr>
              <a:buFont typeface="Arial" panose="020B0604020202020204" pitchFamily="34" charset="0"/>
              <a:buChar char="•"/>
            </a:pPr>
            <a:r>
              <a:rPr lang="en-US" sz="2800"/>
              <a:t>After a thorough review of data from all hospital systems throughout the state, we are considering revisions to these standards to further enhance data quality. The Technical Advisory Committee, in collaboration with the Illinois Department of Public Health (IDPH), will recommend updates based on this review.</a:t>
            </a:r>
          </a:p>
          <a:p>
            <a:pPr>
              <a:buFont typeface="Arial" panose="020B0604020202020204" pitchFamily="34" charset="0"/>
              <a:buChar char="•"/>
            </a:pPr>
            <a:r>
              <a:rPr lang="en-US" sz="2800"/>
              <a:t>A new notification will be published to inform all providers of any revisions to the standards. This notification will include detailed instructions and guidelines to help providers understand and implement the changes.</a:t>
            </a:r>
          </a:p>
          <a:p>
            <a:r>
              <a:rPr lang="en-US" sz="2800" b="1"/>
              <a:t>Annual Review:</a:t>
            </a:r>
            <a:endParaRPr lang="en-US" sz="2800"/>
          </a:p>
          <a:p>
            <a:pPr>
              <a:buFont typeface="Arial" panose="020B0604020202020204" pitchFamily="34" charset="0"/>
              <a:buChar char="•"/>
            </a:pPr>
            <a:r>
              <a:rPr lang="en-US" sz="2800"/>
              <a:t>It's important to remind all providers that there will be an annual review of data quality standards. If a provider does not meet the revised standards during this review, they will receive specific instructions on how to address any deficiencies and bring their data up to the required quality levels.</a:t>
            </a:r>
          </a:p>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16</a:t>
            </a:fld>
            <a:endParaRPr lang="en-US"/>
          </a:p>
        </p:txBody>
      </p:sp>
    </p:spTree>
    <p:extLst>
      <p:ext uri="{BB962C8B-B14F-4D97-AF65-F5344CB8AC3E}">
        <p14:creationId xmlns:p14="http://schemas.microsoft.com/office/powerpoint/2010/main" val="3383552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17</a:t>
            </a:fld>
            <a:endParaRPr lang="en-US"/>
          </a:p>
        </p:txBody>
      </p:sp>
    </p:spTree>
    <p:extLst>
      <p:ext uri="{BB962C8B-B14F-4D97-AF65-F5344CB8AC3E}">
        <p14:creationId xmlns:p14="http://schemas.microsoft.com/office/powerpoint/2010/main" val="3467464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18</a:t>
            </a:fld>
            <a:endParaRPr lang="en-US"/>
          </a:p>
        </p:txBody>
      </p:sp>
    </p:spTree>
    <p:extLst>
      <p:ext uri="{BB962C8B-B14F-4D97-AF65-F5344CB8AC3E}">
        <p14:creationId xmlns:p14="http://schemas.microsoft.com/office/powerpoint/2010/main" val="387139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19</a:t>
            </a:fld>
            <a:endParaRPr lang="en-US"/>
          </a:p>
        </p:txBody>
      </p:sp>
    </p:spTree>
    <p:extLst>
      <p:ext uri="{BB962C8B-B14F-4D97-AF65-F5344CB8AC3E}">
        <p14:creationId xmlns:p14="http://schemas.microsoft.com/office/powerpoint/2010/main" val="2714808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156617-5C6D-4B5F-B5CF-FE2FF77E00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788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"Automation has been a crucial element in the scalability of the </a:t>
            </a:r>
            <a:r>
              <a:rPr lang="en-US" dirty="0" err="1"/>
              <a:t>HealthChoice</a:t>
            </a:r>
            <a:r>
              <a:rPr lang="en-US" dirty="0"/>
              <a:t> Illinois ADT Program, ensuring that reports are generated efficiently for both providers and state agencies. One of the key partnerships in this effort has been with </a:t>
            </a:r>
            <a:r>
              <a:rPr lang="en-US" dirty="0" err="1"/>
              <a:t>PointClickCare</a:t>
            </a:r>
            <a:r>
              <a:rPr lang="en-US" dirty="0"/>
              <a:t>/Collective Medical Technologies, who have gone above and beyond to develop reports that communicate our expanded data quality and completeness standards.</a:t>
            </a:r>
          </a:p>
          <a:p>
            <a:endParaRPr lang="en-US" dirty="0"/>
          </a:p>
          <a:p>
            <a:r>
              <a:rPr lang="en-US" dirty="0"/>
              <a:t>Thanks to this collaboration, the remediation process has become much smoother, allowing us to address data discrepancies more quickly and with fewer resources. Moving forward, annual reviews and ongoing data quality checks will be less taxing, thanks to these tailored reporting tools.</a:t>
            </a:r>
          </a:p>
          <a:p>
            <a:endParaRPr lang="en-US" dirty="0"/>
          </a:p>
          <a:p>
            <a:r>
              <a:rPr lang="en-US" dirty="0"/>
              <a:t>It’s partnerships like this that have paved the way for our success. When vendors like </a:t>
            </a:r>
            <a:r>
              <a:rPr lang="en-US" dirty="0" err="1"/>
              <a:t>PointClickCare</a:t>
            </a:r>
            <a:r>
              <a:rPr lang="en-US" dirty="0"/>
              <a:t> prioritize the greater good, and when both the state and our partners can compromise and innovate, it results in a healthy, functioning mini Health Information Exchange (HIE) for Illinois, right in the center of the United States. The progress we’ve made together is impressive, and it’s setting a strong foundation for the future."</a:t>
            </a:r>
          </a:p>
          <a:p>
            <a:endParaRPr lang="en-US" b="1" dirty="0"/>
          </a:p>
        </p:txBody>
      </p:sp>
      <p:sp>
        <p:nvSpPr>
          <p:cNvPr id="4" name="Slide Number Placeholder 3"/>
          <p:cNvSpPr>
            <a:spLocks noGrp="1"/>
          </p:cNvSpPr>
          <p:nvPr>
            <p:ph type="sldNum" sz="quarter" idx="5"/>
          </p:nvPr>
        </p:nvSpPr>
        <p:spPr/>
        <p:txBody>
          <a:bodyPr/>
          <a:lstStyle/>
          <a:p>
            <a:fld id="{66156617-5C6D-4B5F-B5CF-FE2FF77E00F1}" type="slidenum">
              <a:rPr lang="en-US" smtClean="0"/>
              <a:t>20</a:t>
            </a:fld>
            <a:endParaRPr lang="en-US"/>
          </a:p>
        </p:txBody>
      </p:sp>
    </p:spTree>
    <p:extLst>
      <p:ext uri="{BB962C8B-B14F-4D97-AF65-F5344CB8AC3E}">
        <p14:creationId xmlns:p14="http://schemas.microsoft.com/office/powerpoint/2010/main" val="498353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975"/>
              </a:spcBef>
              <a:spcAft>
                <a:spcPts val="975"/>
              </a:spcAft>
            </a:pPr>
            <a:r>
              <a:rPr lang="en-US" sz="1800" dirty="0">
                <a:effectLst/>
                <a:latin typeface="Times New Roman" panose="02020603050405020304" pitchFamily="18" charset="0"/>
                <a:ea typeface="Times New Roman" panose="02020603050405020304" pitchFamily="18" charset="0"/>
              </a:rPr>
              <a:t>"This slide showcases hospitals that have completed data quality remediation and those still pending. We’ve worked with over 50 hospitals in this phase of the program, and we continue to reach out to those who have not yet fully engaged. Our goal is 100% compliance, and we’re well on our way to achieving this with hospitals completing reviews and improving data transmission."</a:t>
            </a: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Next Steps</a:t>
            </a:r>
            <a:r>
              <a:rPr lang="en-US" sz="1800" dirty="0">
                <a:effectLst/>
                <a:latin typeface="Times New Roman" panose="02020603050405020304" pitchFamily="18" charset="0"/>
                <a:ea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"We will continue working with hospitals and long-term care facilities, focusing on critical data fields such as 'Diagnosis Code' and 'Discharge Date' to further improve data quality. We encourage all hospitals that have not yet completed their data quality improvements to engage with us, as this ensures better patient outcomes and compliance with state and federal requirements."</a:t>
            </a:r>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21</a:t>
            </a:fld>
            <a:endParaRPr lang="en-US"/>
          </a:p>
        </p:txBody>
      </p:sp>
    </p:spTree>
    <p:extLst>
      <p:ext uri="{BB962C8B-B14F-4D97-AF65-F5344CB8AC3E}">
        <p14:creationId xmlns:p14="http://schemas.microsoft.com/office/powerpoint/2010/main" val="1305126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following along with the detailed breakdowns of our data improvements. Now, let's take a step back and look at the overall improvements in data quality for both Emergency Room and Inpatient stays.</a:t>
            </a:r>
          </a:p>
          <a:p>
            <a:endParaRPr lang="en-US"/>
          </a:p>
          <a:p>
            <a:r>
              <a:rPr lang="en-US" dirty="0"/>
              <a:t>For the state of Illinois, these improvements mean a more efficient and effective healthcare system. It means that Medicaid beneficiaries receive better care, healthcare providers can operate more efficiently, and the state can ensure compliance with regulations and optimal use of resources. Ultimately, this leads to healthier communities and a more robust public health infrastructure.</a:t>
            </a:r>
          </a:p>
          <a:p>
            <a:endParaRPr lang="en-US"/>
          </a:p>
          <a:p>
            <a:r>
              <a:rPr lang="en-US" dirty="0"/>
              <a:t>These advancements represent significant strides towards our goal of improving patient outcomes and healthcare efficiency across Illinois.</a:t>
            </a:r>
          </a:p>
        </p:txBody>
      </p:sp>
      <p:sp>
        <p:nvSpPr>
          <p:cNvPr id="4" name="Slide Number Placeholder 3"/>
          <p:cNvSpPr>
            <a:spLocks noGrp="1"/>
          </p:cNvSpPr>
          <p:nvPr>
            <p:ph type="sldNum" sz="quarter" idx="5"/>
          </p:nvPr>
        </p:nvSpPr>
        <p:spPr/>
        <p:txBody>
          <a:bodyPr/>
          <a:lstStyle/>
          <a:p>
            <a:fld id="{66156617-5C6D-4B5F-B5CF-FE2FF77E00F1}" type="slidenum">
              <a:rPr lang="en-US" smtClean="0"/>
              <a:t>22</a:t>
            </a:fld>
            <a:endParaRPr lang="en-US"/>
          </a:p>
        </p:txBody>
      </p:sp>
    </p:spTree>
    <p:extLst>
      <p:ext uri="{BB962C8B-B14F-4D97-AF65-F5344CB8AC3E}">
        <p14:creationId xmlns:p14="http://schemas.microsoft.com/office/powerpoint/2010/main" val="2875714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23</a:t>
            </a:fld>
            <a:endParaRPr lang="en-US"/>
          </a:p>
        </p:txBody>
      </p:sp>
    </p:spTree>
    <p:extLst>
      <p:ext uri="{BB962C8B-B14F-4D97-AF65-F5344CB8AC3E}">
        <p14:creationId xmlns:p14="http://schemas.microsoft.com/office/powerpoint/2010/main" val="3769265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your attention as we reviewed the HFS HL7 ADT Data Quality Standards. This discussion naturally leads us to consider our future needs and the best ways to ingest and utilize additional data segments.</a:t>
            </a:r>
          </a:p>
          <a:p>
            <a:r>
              <a:rPr lang="en-US" b="1"/>
              <a:t>Key Points for Discussion:</a:t>
            </a:r>
            <a:endParaRPr lang="en-US"/>
          </a:p>
          <a:p>
            <a:pPr>
              <a:buFont typeface="+mj-lt"/>
              <a:buAutoNum type="arabicPeriod"/>
            </a:pPr>
            <a:r>
              <a:rPr lang="en-US" b="1"/>
              <a:t>Current Data Ingestion Methods:</a:t>
            </a:r>
            <a:endParaRPr lang="en-US"/>
          </a:p>
          <a:p>
            <a:pPr marL="742950" lvl="1" indent="-285750">
              <a:buFont typeface="+mj-lt"/>
              <a:buAutoNum type="arabicPeriod"/>
            </a:pPr>
            <a:r>
              <a:rPr lang="en-US"/>
              <a:t>Let's start by reviewing our current methods for data ingestion. How effective are these methods in meeting our needs? Are there any limitations or challenges you've experienced?</a:t>
            </a:r>
          </a:p>
          <a:p>
            <a:pPr>
              <a:buFont typeface="+mj-lt"/>
              <a:buAutoNum type="arabicPeriod"/>
            </a:pPr>
            <a:r>
              <a:rPr lang="en-US" b="1"/>
              <a:t>Potential for CCD and National Network Subscriptions:</a:t>
            </a:r>
            <a:endParaRPr lang="en-US"/>
          </a:p>
          <a:p>
            <a:pPr marL="742950" lvl="1" indent="-285750">
              <a:buFont typeface="+mj-lt"/>
              <a:buAutoNum type="arabicPeriod"/>
            </a:pPr>
            <a:r>
              <a:rPr lang="en-US"/>
              <a:t>One proposed solution is to obtain additional data through CCDs (Continuity of Care Documents) and subscriptions to national networks. I'd like to hear your thoughts on this approach. What are the potential benefits and challenges of this method?</a:t>
            </a:r>
          </a:p>
          <a:p>
            <a:pPr>
              <a:buFont typeface="+mj-lt"/>
              <a:buAutoNum type="arabicPeriod"/>
            </a:pPr>
            <a:r>
              <a:rPr lang="en-US" b="1"/>
              <a:t>Future Data Infrastructure Requirements:</a:t>
            </a:r>
            <a:endParaRPr lang="en-US"/>
          </a:p>
          <a:p>
            <a:pPr marL="742950" lvl="1" indent="-285750">
              <a:buFont typeface="+mj-lt"/>
              <a:buAutoNum type="arabicPeriod"/>
            </a:pPr>
            <a:r>
              <a:rPr lang="en-US"/>
              <a:t>As we look ahead, what infrastructure developments do we need to support the ingestion of additional data types? Are there specific capabilities or systems we should consider implementing?</a:t>
            </a:r>
          </a:p>
          <a:p>
            <a:pPr>
              <a:buFont typeface="+mj-lt"/>
              <a:buAutoNum type="arabicPeriod"/>
            </a:pPr>
            <a:r>
              <a:rPr lang="en-US" b="1"/>
              <a:t>Stakeholder Needs and Preferences:</a:t>
            </a:r>
            <a:endParaRPr lang="en-US"/>
          </a:p>
          <a:p>
            <a:pPr marL="742950" lvl="1" indent="-285750">
              <a:buFont typeface="+mj-lt"/>
              <a:buAutoNum type="arabicPeriod"/>
            </a:pPr>
            <a:r>
              <a:rPr lang="en-US"/>
              <a:t>Finally, it's crucial that we gather feedback on the data needs of our various stakeholders. What specific data segments are most important to you? What methods of data ingestion do you prefer?</a:t>
            </a:r>
          </a:p>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24</a:t>
            </a:fld>
            <a:endParaRPr lang="en-US"/>
          </a:p>
        </p:txBody>
      </p:sp>
    </p:spTree>
    <p:extLst>
      <p:ext uri="{BB962C8B-B14F-4D97-AF65-F5344CB8AC3E}">
        <p14:creationId xmlns:p14="http://schemas.microsoft.com/office/powerpoint/2010/main" val="3730994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25</a:t>
            </a:fld>
            <a:endParaRPr lang="en-US"/>
          </a:p>
        </p:txBody>
      </p:sp>
    </p:spTree>
    <p:extLst>
      <p:ext uri="{BB962C8B-B14F-4D97-AF65-F5344CB8AC3E}">
        <p14:creationId xmlns:p14="http://schemas.microsoft.com/office/powerpoint/2010/main" val="3558296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Addressing administrative burdens is essential for efficiency and patient care quality. Visual data representation can illuminate paths to reducing these burdens, such as streamlining prior authorization processes or highlighting bed availability through real-time dashboards. These visuals can guide our discussions on policy and process improvements.</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Which administrative burden do you feel could be most effectively alleviated through better data visualization, and what would that look like?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This open discussion is a call to action for each of us to consider how we can contribute to the ADT program's evolution. By identifying specific data visualization strategies, we can uncover and address hidden challenges, ultimately reducing burdens and enhancing patient care.</a:t>
            </a:r>
          </a:p>
          <a:p>
            <a:pPr marL="0" marR="0">
              <a:lnSpc>
                <a:spcPct val="107000"/>
              </a:lnSpc>
              <a:spcBef>
                <a:spcPts val="0"/>
              </a:spcBef>
              <a:spcAft>
                <a:spcPts val="0"/>
              </a:spcAft>
            </a:pPr>
            <a:r>
              <a:rPr lang="en-US" sz="18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Can you share a scenario where a specific type of data visualization could have significantly reduced a burden or improved a process within your area of expertise?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a:p>
        </p:txBody>
      </p:sp>
      <p:sp>
        <p:nvSpPr>
          <p:cNvPr id="4" name="Slide Number Placeholder 3"/>
          <p:cNvSpPr>
            <a:spLocks noGrp="1"/>
          </p:cNvSpPr>
          <p:nvPr>
            <p:ph type="sldNum" sz="quarter" idx="5"/>
          </p:nvPr>
        </p:nvSpPr>
        <p:spPr/>
        <p:txBody>
          <a:bodyPr/>
          <a:lstStyle/>
          <a:p>
            <a:fld id="{800E2649-C41D-4A21-8302-BD63862455B7}" type="slidenum">
              <a:rPr lang="en-US" smtClean="0"/>
              <a:t>26</a:t>
            </a:fld>
            <a:endParaRPr lang="en-US"/>
          </a:p>
        </p:txBody>
      </p:sp>
    </p:spTree>
    <p:extLst>
      <p:ext uri="{BB962C8B-B14F-4D97-AF65-F5344CB8AC3E}">
        <p14:creationId xmlns:p14="http://schemas.microsoft.com/office/powerpoint/2010/main" val="1601243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Addressing administrative burdens is essential for efficiency and patient care quality. Visual data representation can illuminate paths to reducing these burdens, such as streamlining prior authorization processes or highlighting bed availability through real-time dashboards. These visuals can guide our discussions on policy and process improvements.</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Which administrative burden do you feel could be most effectively alleviated through better data visualization, and what would that look like?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This open discussion is a call to action for each of us to consider how we can contribute to the ADT program's evolution. By identifying specific data visualization strategies, we can uncover and address hidden challenges, ultimately reducing burdens and enhancing patient care.</a:t>
            </a:r>
          </a:p>
          <a:p>
            <a:pPr marL="0" marR="0">
              <a:lnSpc>
                <a:spcPct val="107000"/>
              </a:lnSpc>
              <a:spcBef>
                <a:spcPts val="0"/>
              </a:spcBef>
              <a:spcAft>
                <a:spcPts val="0"/>
              </a:spcAft>
            </a:pPr>
            <a:r>
              <a:rPr lang="en-US" sz="18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Can you share a scenario where a specific type of data visualization could have significantly reduced a burden or improved a process within your area of expertise?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a:p>
        </p:txBody>
      </p:sp>
      <p:sp>
        <p:nvSpPr>
          <p:cNvPr id="4" name="Slide Number Placeholder 3"/>
          <p:cNvSpPr>
            <a:spLocks noGrp="1"/>
          </p:cNvSpPr>
          <p:nvPr>
            <p:ph type="sldNum" sz="quarter" idx="5"/>
          </p:nvPr>
        </p:nvSpPr>
        <p:spPr/>
        <p:txBody>
          <a:bodyPr/>
          <a:lstStyle/>
          <a:p>
            <a:fld id="{800E2649-C41D-4A21-8302-BD63862455B7}" type="slidenum">
              <a:rPr lang="en-US" smtClean="0"/>
              <a:t>27</a:t>
            </a:fld>
            <a:endParaRPr lang="en-US"/>
          </a:p>
        </p:txBody>
      </p:sp>
    </p:spTree>
    <p:extLst>
      <p:ext uri="{BB962C8B-B14F-4D97-AF65-F5344CB8AC3E}">
        <p14:creationId xmlns:p14="http://schemas.microsoft.com/office/powerpoint/2010/main" val="2165671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1CF70-A49A-1657-43B7-6C759875F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8E4EF-756F-9D54-9425-8E67A70829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6C4F0-76DE-5CE4-653E-F8406BC8AB69}"/>
              </a:ext>
            </a:extLst>
          </p:cNvPr>
          <p:cNvSpPr>
            <a:spLocks noGrp="1"/>
          </p:cNvSpPr>
          <p:nvPr>
            <p:ph type="body" idx="1"/>
          </p:nvPr>
        </p:nvSpPr>
        <p:spPr/>
        <p:txBody>
          <a:bodyPr/>
          <a:lstStyle/>
          <a:p>
            <a:r>
              <a:rPr lang="en-US"/>
              <a:t>With this integration, an icon will display in the hospital's ED track board to indicate that there is a Collective notification for that patient. The user clicks on the icon, the Collective notification will display for the user to read, and then the user can close the notification. With this integration, the user will need to log into the Collective portal to edit, add, or delete information.</a:t>
            </a:r>
          </a:p>
          <a:p>
            <a:r>
              <a:rPr lang="en-US"/>
              <a:t>The EMRs that ED Optimization can integrate with to include a Collective Notification icon in the EMR's track board are:</a:t>
            </a:r>
            <a:endParaRPr lang="en-US">
              <a:cs typeface="Calibri"/>
            </a:endParaRPr>
          </a:p>
          <a:p>
            <a:pPr marL="171450" indent="-171450">
              <a:buFont typeface="Arial"/>
              <a:buChar char="•"/>
            </a:pPr>
            <a:r>
              <a:rPr lang="en-US"/>
              <a:t>Epic</a:t>
            </a:r>
            <a:endParaRPr lang="en-US">
              <a:cs typeface="Calibri"/>
            </a:endParaRPr>
          </a:p>
          <a:p>
            <a:pPr marL="171450" indent="-171450">
              <a:buFont typeface="Arial"/>
              <a:buChar char="•"/>
            </a:pPr>
            <a:r>
              <a:rPr lang="en-US"/>
              <a:t>Cerner</a:t>
            </a:r>
            <a:endParaRPr lang="en-US">
              <a:cs typeface="Calibri"/>
            </a:endParaRPr>
          </a:p>
          <a:p>
            <a:pPr marL="171450" indent="-171450">
              <a:buFont typeface="Arial"/>
              <a:buChar char="•"/>
            </a:pPr>
            <a:r>
              <a:rPr lang="en-US"/>
              <a:t>Meditech (and Sunrise and Expanse)</a:t>
            </a:r>
            <a:endParaRPr lang="en-US">
              <a:cs typeface="Calibri"/>
            </a:endParaRPr>
          </a:p>
          <a:p>
            <a:pPr marL="171450" indent="-171450">
              <a:buFont typeface="Arial"/>
              <a:buChar char="•"/>
            </a:pPr>
            <a:r>
              <a:rPr lang="en-US" err="1"/>
              <a:t>AthenaHealth</a:t>
            </a:r>
            <a:endParaRPr lang="en-US" err="1">
              <a:cs typeface="Calibri"/>
            </a:endParaRPr>
          </a:p>
          <a:p>
            <a:pPr marL="171450" indent="-171450">
              <a:buFont typeface="Arial"/>
              <a:buChar char="•"/>
            </a:pPr>
            <a:r>
              <a:rPr lang="en-US"/>
              <a:t>Allscripts</a:t>
            </a:r>
            <a:endParaRPr lang="en-US">
              <a:cs typeface="Calibri"/>
            </a:endParaRPr>
          </a:p>
          <a:p>
            <a:pPr marL="171450" indent="-171450">
              <a:buFont typeface="Arial"/>
              <a:buChar char="•"/>
            </a:pPr>
            <a:r>
              <a:rPr lang="en-US"/>
              <a:t>CPSI</a:t>
            </a:r>
            <a:endParaRPr lang="en-US">
              <a:cs typeface="Calibri"/>
            </a:endParaRPr>
          </a:p>
          <a:p>
            <a:pPr marL="171450" indent="-171450">
              <a:buFont typeface="Arial"/>
              <a:buChar char="•"/>
            </a:pPr>
            <a:r>
              <a:rPr lang="en-US"/>
              <a:t>T Systems</a:t>
            </a:r>
            <a:endParaRPr lang="en-US">
              <a:cs typeface="Calibri"/>
            </a:endParaRPr>
          </a:p>
          <a:p>
            <a:pPr marL="171450" indent="-171450">
              <a:buFont typeface="Arial"/>
              <a:buChar char="•"/>
            </a:pPr>
            <a:r>
              <a:rPr lang="en-US"/>
              <a:t>Others - CM is proud that we will integrate with any EMR and are vendor agnostic. If the customer is on a different EMR than listed above, you can reach out to the integration or implementation teams. This will require a technical call with our integration or implementation team to determine the best way to integrate with their EMR.</a:t>
            </a: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52FC9744-CB88-38DF-F9C2-05785D7F1BE9}"/>
              </a:ext>
            </a:extLst>
          </p:cNvPr>
          <p:cNvSpPr>
            <a:spLocks noGrp="1"/>
          </p:cNvSpPr>
          <p:nvPr>
            <p:ph type="sldNum" sz="quarter" idx="5"/>
          </p:nvPr>
        </p:nvSpPr>
        <p:spPr/>
        <p:txBody>
          <a:bodyPr/>
          <a:lstStyle/>
          <a:p>
            <a:pPr defTabSz="933237">
              <a:defRPr/>
            </a:pPr>
            <a:fld id="{66156617-5C6D-4B5F-B5CF-FE2FF77E00F1}" type="slidenum">
              <a:rPr lang="en-US">
                <a:solidFill>
                  <a:prstClr val="black"/>
                </a:solidFill>
                <a:latin typeface="Calibri" panose="020F0502020204030204"/>
              </a:rPr>
              <a:pPr defTabSz="933237">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143752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As we advance into the digital age of healthcare, the integration of Electronic Health Records with the HealthChoice Illinois ADT system becomes imperative. This integration not only streamlines patient data sharing but also enhances the quality of care by providing real-time access to patient information.</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Recognizing the complexities of EHR systems, our approach has been rooted in collaboration. By working closely with hospitals, clinics, and other healthcare providers, we aim to navigate the technical and administrative hurdles of integration, ensuring a seamless flow of information across the healthcare spectrum.</a:t>
            </a:r>
          </a:p>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29</a:t>
            </a:fld>
            <a:endParaRPr lang="en-US"/>
          </a:p>
        </p:txBody>
      </p:sp>
    </p:spTree>
    <p:extLst>
      <p:ext uri="{BB962C8B-B14F-4D97-AF65-F5344CB8AC3E}">
        <p14:creationId xmlns:p14="http://schemas.microsoft.com/office/powerpoint/2010/main" val="401905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3</a:t>
            </a:fld>
            <a:endParaRPr lang="en-US"/>
          </a:p>
        </p:txBody>
      </p:sp>
    </p:spTree>
    <p:extLst>
      <p:ext uri="{BB962C8B-B14F-4D97-AF65-F5344CB8AC3E}">
        <p14:creationId xmlns:p14="http://schemas.microsoft.com/office/powerpoint/2010/main" val="802972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1CF70-A49A-1657-43B7-6C759875F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8E4EF-756F-9D54-9425-8E67A70829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6C4F0-76DE-5CE4-653E-F8406BC8AB69}"/>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52FC9744-CB88-38DF-F9C2-05785D7F1BE9}"/>
              </a:ext>
            </a:extLst>
          </p:cNvPr>
          <p:cNvSpPr>
            <a:spLocks noGrp="1"/>
          </p:cNvSpPr>
          <p:nvPr>
            <p:ph type="sldNum" sz="quarter" idx="5"/>
          </p:nvPr>
        </p:nvSpPr>
        <p:spPr/>
        <p:txBody>
          <a:bodyPr/>
          <a:lstStyle/>
          <a:p>
            <a:pPr defTabSz="933237">
              <a:defRPr/>
            </a:pPr>
            <a:fld id="{66156617-5C6D-4B5F-B5CF-FE2FF77E00F1}" type="slidenum">
              <a:rPr lang="en-US">
                <a:solidFill>
                  <a:prstClr val="black"/>
                </a:solidFill>
                <a:latin typeface="Calibri" panose="020F0502020204030204"/>
              </a:rPr>
              <a:pPr defTabSz="933237">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3363159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31</a:t>
            </a:fld>
            <a:endParaRPr lang="en-US"/>
          </a:p>
        </p:txBody>
      </p:sp>
    </p:spTree>
    <p:extLst>
      <p:ext uri="{BB962C8B-B14F-4D97-AF65-F5344CB8AC3E}">
        <p14:creationId xmlns:p14="http://schemas.microsoft.com/office/powerpoint/2010/main" val="378307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I want to highlight our ongoing efforts with Federally Qualified Health Centers (FQHCs), Community Mental Health Centers (CMHCs), Behavioral Health Clinics (CHCs), and Substance Use Prevention and Recovery (SUPR) Providers in response to our recent provider notices. We have seen an encouraging increase in engagement from these critical healthcare providers.</a:t>
            </a:r>
          </a:p>
          <a:p>
            <a:endParaRPr lang="en-US" sz="2800" b="1"/>
          </a:p>
          <a:p>
            <a:r>
              <a:rPr lang="en-US" sz="2800" b="1" dirty="0"/>
              <a:t>Key Points:</a:t>
            </a:r>
            <a:endParaRPr lang="en-US" sz="2800"/>
          </a:p>
          <a:p>
            <a:pPr>
              <a:buFont typeface="Arial" panose="020B0604020202020204" pitchFamily="34" charset="0"/>
              <a:buChar char="•"/>
            </a:pPr>
            <a:r>
              <a:rPr lang="en-US" sz="2800" b="1" dirty="0"/>
              <a:t>Subscription Requirement:</a:t>
            </a:r>
            <a:r>
              <a:rPr lang="en-US" sz="2800" dirty="0"/>
              <a:t> We are requiring subscription for these provider types unless they communicate some type of burden or hardship by participating.  This is to ensure they are well-equipped to receive real-time electronic notifications of patient admissions, discharges, and transfers and be able to complete the 7 day and 30 day follow-up visits.</a:t>
            </a:r>
          </a:p>
          <a:p>
            <a:endParaRPr lang="en-US" sz="1800">
              <a:solidFill>
                <a:srgbClr val="3D3633"/>
              </a:solidFill>
              <a:latin typeface="Arial" panose="020B0604020202020204" pitchFamily="34" charset="0"/>
              <a:ea typeface="Arial" panose="020B0604020202020204" pitchFamily="34" charset="0"/>
              <a:cs typeface="Times New Roman" panose="02020603050405020304" pitchFamily="18" charset="0"/>
            </a:endParaRPr>
          </a:p>
          <a:p>
            <a:r>
              <a:rPr lang="en-US" sz="2800" b="1" dirty="0"/>
              <a:t>Alignment with Quality Strategies:</a:t>
            </a:r>
            <a:r>
              <a:rPr lang="en-US" sz="2800" dirty="0"/>
              <a:t> Our platform aligns with Illinois' 2021-24 Comprehensive Medical Programs Quality Strategy and the Federal CMS Interoperability and Patient Access Final Rule. This alignment ensures that we meet key healthcare goals and regulatory requirements.</a:t>
            </a:r>
          </a:p>
          <a:p>
            <a:endParaRPr lang="en-US" sz="2800" b="1"/>
          </a:p>
          <a:p>
            <a:r>
              <a:rPr lang="en-US" sz="2800" b="1" dirty="0"/>
              <a:t>Goals:</a:t>
            </a:r>
            <a:r>
              <a:rPr lang="en-US" sz="2800" dirty="0"/>
              <a:t> Our primary goals include achieving full provider participation, increasing care coordination, improving MCO pay-for-performance metrics, and enhancing Illinois HEDIS measures.</a:t>
            </a:r>
          </a:p>
          <a:p>
            <a:endParaRPr lang="en-US" sz="2800"/>
          </a:p>
          <a:p>
            <a:r>
              <a:rPr lang="en-US" sz="4000" dirty="0"/>
              <a:t>I would like to take this moment to thank our MCO partners for their ongoing support and to encourage further collaboration. Specifically, we are looking for ideas and strategies on how MCOs can utilize this provider notice to encourage broader participation and engagement with our program. This collaboration presents a win-win situation where MCOs can help drive the success of the HealthChoice Illinois ADT program while also enhancing their own care coordination efforts.</a:t>
            </a:r>
            <a:endParaRPr lang="en-US" sz="2800" dirty="0"/>
          </a:p>
          <a:p>
            <a:endParaRPr lang="en-US" sz="1800">
              <a:solidFill>
                <a:srgbClr val="3D3633"/>
              </a:solidFill>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00E2649-C41D-4A21-8302-BD63862455B7}" type="slidenum">
              <a:rPr lang="en-US" smtClean="0"/>
              <a:t>32</a:t>
            </a:fld>
            <a:endParaRPr lang="en-US"/>
          </a:p>
        </p:txBody>
      </p:sp>
    </p:spTree>
    <p:extLst>
      <p:ext uri="{BB962C8B-B14F-4D97-AF65-F5344CB8AC3E}">
        <p14:creationId xmlns:p14="http://schemas.microsoft.com/office/powerpoint/2010/main" val="303870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33</a:t>
            </a:fld>
            <a:endParaRPr lang="en-US"/>
          </a:p>
        </p:txBody>
      </p:sp>
    </p:spTree>
    <p:extLst>
      <p:ext uri="{BB962C8B-B14F-4D97-AF65-F5344CB8AC3E}">
        <p14:creationId xmlns:p14="http://schemas.microsoft.com/office/powerpoint/2010/main" val="3360323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34</a:t>
            </a:fld>
            <a:endParaRPr lang="en-US"/>
          </a:p>
        </p:txBody>
      </p:sp>
    </p:spTree>
    <p:extLst>
      <p:ext uri="{BB962C8B-B14F-4D97-AF65-F5344CB8AC3E}">
        <p14:creationId xmlns:p14="http://schemas.microsoft.com/office/powerpoint/2010/main" val="3501524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35</a:t>
            </a:fld>
            <a:endParaRPr lang="en-US"/>
          </a:p>
        </p:txBody>
      </p:sp>
    </p:spTree>
    <p:extLst>
      <p:ext uri="{BB962C8B-B14F-4D97-AF65-F5344CB8AC3E}">
        <p14:creationId xmlns:p14="http://schemas.microsoft.com/office/powerpoint/2010/main" val="605017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E32A9-3D49-5AE2-A180-64E29E37F8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5F2B3D-EAD4-33C1-D81D-2D6A43D998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24968-E0EF-BB13-53C1-A1FB1CBB0BF4}"/>
              </a:ext>
            </a:extLst>
          </p:cNvPr>
          <p:cNvSpPr>
            <a:spLocks noGrp="1"/>
          </p:cNvSpPr>
          <p:nvPr>
            <p:ph type="body" idx="1"/>
          </p:nvPr>
        </p:nvSpPr>
        <p:spPr/>
        <p:txBody>
          <a:bodyPr/>
          <a:lstStyle/>
          <a:p>
            <a:r>
              <a:rPr lang="en-US" dirty="0"/>
              <a:t>RUN the poll- bottom</a:t>
            </a:r>
          </a:p>
        </p:txBody>
      </p:sp>
      <p:sp>
        <p:nvSpPr>
          <p:cNvPr id="4" name="Slide Number Placeholder 3">
            <a:extLst>
              <a:ext uri="{FF2B5EF4-FFF2-40B4-BE49-F238E27FC236}">
                <a16:creationId xmlns:a16="http://schemas.microsoft.com/office/drawing/2014/main" id="{C914FFCC-632A-A4CB-4300-733155C572F6}"/>
              </a:ext>
            </a:extLst>
          </p:cNvPr>
          <p:cNvSpPr>
            <a:spLocks noGrp="1"/>
          </p:cNvSpPr>
          <p:nvPr>
            <p:ph type="sldNum" sz="quarter" idx="5"/>
          </p:nvPr>
        </p:nvSpPr>
        <p:spPr/>
        <p:txBody>
          <a:bodyPr/>
          <a:lstStyle/>
          <a:p>
            <a:fld id="{66156617-5C6D-4B5F-B5CF-FE2FF77E00F1}" type="slidenum">
              <a:rPr lang="en-US" smtClean="0"/>
              <a:t>36</a:t>
            </a:fld>
            <a:endParaRPr lang="en-US"/>
          </a:p>
        </p:txBody>
      </p:sp>
    </p:spTree>
    <p:extLst>
      <p:ext uri="{BB962C8B-B14F-4D97-AF65-F5344CB8AC3E}">
        <p14:creationId xmlns:p14="http://schemas.microsoft.com/office/powerpoint/2010/main" val="1212733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37</a:t>
            </a:fld>
            <a:endParaRPr lang="en-US"/>
          </a:p>
        </p:txBody>
      </p:sp>
    </p:spTree>
    <p:extLst>
      <p:ext uri="{BB962C8B-B14F-4D97-AF65-F5344CB8AC3E}">
        <p14:creationId xmlns:p14="http://schemas.microsoft.com/office/powerpoint/2010/main" val="3035964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38</a:t>
            </a:fld>
            <a:endParaRPr lang="en-US"/>
          </a:p>
        </p:txBody>
      </p:sp>
    </p:spTree>
    <p:extLst>
      <p:ext uri="{BB962C8B-B14F-4D97-AF65-F5344CB8AC3E}">
        <p14:creationId xmlns:p14="http://schemas.microsoft.com/office/powerpoint/2010/main" val="14847059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Nancy:  I am hearing more and more interest in collaboration, whether regional, payer based, or a Collaborative of providers-</a:t>
            </a:r>
          </a:p>
          <a:p>
            <a:endParaRPr lang="en-US"/>
          </a:p>
          <a:p>
            <a:r>
              <a:rPr lang="en-US" dirty="0"/>
              <a:t>Please reach out via the Click Here button if you are interested in help forming such a group!</a:t>
            </a:r>
          </a:p>
        </p:txBody>
      </p:sp>
      <p:sp>
        <p:nvSpPr>
          <p:cNvPr id="4" name="Slide Number Placeholder 3"/>
          <p:cNvSpPr>
            <a:spLocks noGrp="1"/>
          </p:cNvSpPr>
          <p:nvPr>
            <p:ph type="sldNum" sz="quarter" idx="5"/>
          </p:nvPr>
        </p:nvSpPr>
        <p:spPr/>
        <p:txBody>
          <a:bodyPr/>
          <a:lstStyle/>
          <a:p>
            <a:fld id="{66156617-5C6D-4B5F-B5CF-FE2FF77E00F1}" type="slidenum">
              <a:rPr lang="en-US" smtClean="0"/>
              <a:t>39</a:t>
            </a:fld>
            <a:endParaRPr lang="en-US"/>
          </a:p>
        </p:txBody>
      </p:sp>
    </p:spTree>
    <p:extLst>
      <p:ext uri="{BB962C8B-B14F-4D97-AF65-F5344CB8AC3E}">
        <p14:creationId xmlns:p14="http://schemas.microsoft.com/office/powerpoint/2010/main" val="3072360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HealthChoice Illinois ADT program is driven by several key goals aimed at improving patient outcomes and healthcare efficiency. These goals include:</a:t>
            </a:r>
          </a:p>
          <a:p>
            <a:pPr>
              <a:buFont typeface="+mj-lt"/>
              <a:buAutoNum type="arabicPeriod"/>
            </a:pPr>
            <a:r>
              <a:rPr lang="en-US" b="1" dirty="0"/>
              <a:t>Improve Care Coordination:</a:t>
            </a:r>
            <a:r>
              <a:rPr lang="en-US" dirty="0"/>
              <a:t> Ensuring seamless coordination of care across providers.</a:t>
            </a:r>
          </a:p>
          <a:p>
            <a:pPr>
              <a:buFont typeface="+mj-lt"/>
              <a:buAutoNum type="arabicPeriod"/>
            </a:pPr>
            <a:r>
              <a:rPr lang="en-US" b="1" dirty="0"/>
              <a:t>Real-time ADT Alerts:</a:t>
            </a:r>
            <a:r>
              <a:rPr lang="en-US" dirty="0"/>
              <a:t> Implementing real-time alerts to keep providers informed.</a:t>
            </a:r>
          </a:p>
          <a:p>
            <a:pPr>
              <a:buFont typeface="+mj-lt"/>
              <a:buAutoNum type="arabicPeriod"/>
            </a:pPr>
            <a:r>
              <a:rPr lang="en-US" b="1" dirty="0"/>
              <a:t>Reduce Hospital Readmissions:</a:t>
            </a:r>
            <a:r>
              <a:rPr lang="en-US" dirty="0"/>
              <a:t> Decreasing readmission rates through better data and care coordination.</a:t>
            </a:r>
          </a:p>
          <a:p>
            <a:pPr>
              <a:buFont typeface="+mj-lt"/>
              <a:buAutoNum type="arabicPeriod"/>
            </a:pPr>
            <a:r>
              <a:rPr lang="en-US" b="1" dirty="0"/>
              <a:t>Support MCO Operations:</a:t>
            </a:r>
            <a:r>
              <a:rPr lang="en-US" dirty="0"/>
              <a:t> Enhancing the operations of Managed Care Organizations with accurate data.</a:t>
            </a:r>
          </a:p>
          <a:p>
            <a:pPr>
              <a:buFont typeface="+mj-lt"/>
              <a:buAutoNum type="arabicPeriod"/>
            </a:pPr>
            <a:r>
              <a:rPr lang="en-US" b="1" dirty="0"/>
              <a:t>Enhance Provider Communication:</a:t>
            </a:r>
            <a:r>
              <a:rPr lang="en-US" dirty="0"/>
              <a:t> Improving communication channels among healthcare providers.</a:t>
            </a:r>
          </a:p>
          <a:p>
            <a:pPr>
              <a:buFont typeface="+mj-lt"/>
              <a:buAutoNum type="arabicPeriod"/>
            </a:pPr>
            <a:r>
              <a:rPr lang="en-US" b="1" dirty="0"/>
              <a:t>Achieve High Data Quality:</a:t>
            </a:r>
            <a:r>
              <a:rPr lang="en-US" dirty="0"/>
              <a:t> Striving for the highest standards in data quality and completeness.</a:t>
            </a:r>
          </a:p>
          <a:p>
            <a:pPr>
              <a:buFont typeface="+mj-lt"/>
              <a:buAutoNum type="arabicPeriod"/>
            </a:pPr>
            <a:r>
              <a:rPr lang="en-US" b="1" dirty="0"/>
              <a:t>Utilize Reporting for Insights:</a:t>
            </a:r>
            <a:r>
              <a:rPr lang="en-US" dirty="0"/>
              <a:t> Leveraging data reporting to gain actionable insights.</a:t>
            </a:r>
          </a:p>
          <a:p>
            <a:pPr>
              <a:buFont typeface="+mj-lt"/>
              <a:buAutoNum type="arabicPeriod"/>
            </a:pPr>
            <a:r>
              <a:rPr lang="en-US" b="1" dirty="0"/>
              <a:t>Support Interoperability Legislation:</a:t>
            </a:r>
            <a:r>
              <a:rPr lang="en-US" dirty="0"/>
              <a:t> Advocating for policies that promote data interoperability.</a:t>
            </a:r>
          </a:p>
          <a:p>
            <a:r>
              <a:rPr lang="en-US" dirty="0"/>
              <a:t>These goals guide our efforts and ensure that we are continuously improving the quality of care for our HealthChoice beneficiaries.</a:t>
            </a:r>
          </a:p>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4</a:t>
            </a:fld>
            <a:endParaRPr lang="en-US"/>
          </a:p>
        </p:txBody>
      </p:sp>
    </p:spTree>
    <p:extLst>
      <p:ext uri="{BB962C8B-B14F-4D97-AF65-F5344CB8AC3E}">
        <p14:creationId xmlns:p14="http://schemas.microsoft.com/office/powerpoint/2010/main" val="34192982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7A628-1F2B-C6E7-5707-3B5EBCA830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752CE-BD35-A5AC-1F51-286C3A88D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401CE4-8F8F-96DF-C7E9-B03C54235AF1}"/>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2BDD6C3E-90C2-F8E4-7CB4-17B869ABB180}"/>
              </a:ext>
            </a:extLst>
          </p:cNvPr>
          <p:cNvSpPr>
            <a:spLocks noGrp="1"/>
          </p:cNvSpPr>
          <p:nvPr>
            <p:ph type="sldNum" sz="quarter" idx="5"/>
          </p:nvPr>
        </p:nvSpPr>
        <p:spPr/>
        <p:txBody>
          <a:bodyPr/>
          <a:lstStyle/>
          <a:p>
            <a:fld id="{66156617-5C6D-4B5F-B5CF-FE2FF77E00F1}" type="slidenum">
              <a:rPr lang="en-US" smtClean="0"/>
              <a:t>40</a:t>
            </a:fld>
            <a:endParaRPr lang="en-US"/>
          </a:p>
        </p:txBody>
      </p:sp>
    </p:spTree>
    <p:extLst>
      <p:ext uri="{BB962C8B-B14F-4D97-AF65-F5344CB8AC3E}">
        <p14:creationId xmlns:p14="http://schemas.microsoft.com/office/powerpoint/2010/main" val="404680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"As of October 2024, I am proud to share that we have made tremendous progress. Currently, we have over 194 hospitals, 767 long-term care facilities, and 633 behavioral health and community mental health, substance use and FQHCs providers contributing live data. This represents a huge leap from where we began and reflects the hard work of all our partners across the state.</a:t>
            </a:r>
          </a:p>
          <a:p>
            <a:endParaRPr lang="en-US" sz="2800" dirty="0"/>
          </a:p>
          <a:p>
            <a:r>
              <a:rPr lang="en-US" sz="2800" dirty="0"/>
              <a:t>What's truly remarkable is how we did it—working together with MCOs, hospitals, and behavioral health providers, often under limited resources and tight deadlines. This synergy allowed us to identify and correct key data discrepancies, and it’s the combined efforts of all stakeholders that have made this program a success.</a:t>
            </a:r>
          </a:p>
          <a:p>
            <a:endParaRPr lang="en-US" sz="2800" dirty="0"/>
          </a:p>
          <a:p>
            <a:r>
              <a:rPr lang="en-US" sz="2800" dirty="0"/>
              <a:t>Our hospital network is especially critical as they contribute the bulk of ADT data, especially for high-risk patients in emergency care or those frequently admitted. Additionally, the long-term care facilities and behavioral health providers are making strides despite initial challenges, such as privacy concerns and technical readiness. Nancy, feel free to jump in here to expand on the ongoing efforts with behavioral health facilities, and we will go into further detail later in the presentation.</a:t>
            </a:r>
          </a:p>
          <a:p>
            <a:endParaRPr lang="en-US" sz="2800" dirty="0"/>
          </a:p>
          <a:p>
            <a:r>
              <a:rPr lang="en-US" sz="2800" dirty="0"/>
              <a:t>This achievement cannot be overstated. Illinois has previously tried and failed to build a network of this scale, but this time, we did it. We now have a healthy, reliable system, driven by a combination of state and federal policy changes, along with a commitment from all our participants. This level of connectivity strengthens care coordination across settings and is a model for success."</a:t>
            </a:r>
          </a:p>
          <a:p>
            <a:endParaRPr lang="en-US" sz="1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156617-5C6D-4B5F-B5CF-FE2FF77E00F1}" type="slidenum">
              <a:rPr lang="en-US" smtClean="0"/>
              <a:t>5</a:t>
            </a:fld>
            <a:endParaRPr lang="en-US"/>
          </a:p>
        </p:txBody>
      </p:sp>
    </p:spTree>
    <p:extLst>
      <p:ext uri="{BB962C8B-B14F-4D97-AF65-F5344CB8AC3E}">
        <p14:creationId xmlns:p14="http://schemas.microsoft.com/office/powerpoint/2010/main" val="151894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Nancy- </a:t>
            </a:r>
          </a:p>
          <a:p>
            <a:r>
              <a:rPr lang="en-US" dirty="0"/>
              <a:t>Introduction and announce/ensure attendees are aware that many products/states/customers have access to different products, different features, and that theirs may be different from what is shown.</a:t>
            </a:r>
          </a:p>
          <a:p>
            <a:r>
              <a:rPr lang="en-US" dirty="0"/>
              <a:t>The important point is to share ideas and inspiration about what is being done elsewhere and what is possible</a:t>
            </a:r>
          </a:p>
        </p:txBody>
      </p:sp>
      <p:sp>
        <p:nvSpPr>
          <p:cNvPr id="4" name="Slide Number Placeholder 3"/>
          <p:cNvSpPr>
            <a:spLocks noGrp="1"/>
          </p:cNvSpPr>
          <p:nvPr>
            <p:ph type="sldNum" sz="quarter" idx="5"/>
          </p:nvPr>
        </p:nvSpPr>
        <p:spPr/>
        <p:txBody>
          <a:bodyPr/>
          <a:lstStyle/>
          <a:p>
            <a:fld id="{66156617-5C6D-4B5F-B5CF-FE2FF77E00F1}" type="slidenum">
              <a:rPr lang="en-US" smtClean="0"/>
              <a:t>6</a:t>
            </a:fld>
            <a:endParaRPr lang="en-US"/>
          </a:p>
        </p:txBody>
      </p:sp>
    </p:spTree>
    <p:extLst>
      <p:ext uri="{BB962C8B-B14F-4D97-AF65-F5344CB8AC3E}">
        <p14:creationId xmlns:p14="http://schemas.microsoft.com/office/powerpoint/2010/main" val="1026904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3F3F3F"/>
                </a:solidFill>
                <a:effectLst/>
                <a:latin typeface="Calibri" panose="020F0502020204030204" pitchFamily="34" charset="0"/>
              </a:rPr>
              <a:t>California launched Enhanced Care Management (ECM) in 2022, a state initiative targeting managed Medicaid plans. ECM evolved from the Whole Person Care model and the Health Homes program, aiming to serve vulnerable patients by linking them with community-based providers for both clinical and non-clinical needs. PointClickCare has a proven track record of aiding organizations in supporting Whole Person Care and we aim to continue to offer robust support during their transition to ECM.</a:t>
            </a:r>
          </a:p>
          <a:p>
            <a:endParaRPr lang="en-US" sz="1800" dirty="0">
              <a:solidFill>
                <a:srgbClr val="3F3F3F"/>
              </a:solidFill>
              <a:effectLst/>
              <a:latin typeface="Calibri" panose="020F0502020204030204" pitchFamily="34" charset="0"/>
            </a:endParaRPr>
          </a:p>
          <a:p>
            <a:r>
              <a:rPr lang="en-US" sz="1800" dirty="0">
                <a:solidFill>
                  <a:srgbClr val="3F3F3F"/>
                </a:solidFill>
                <a:effectLst/>
                <a:latin typeface="Calibri" panose="020F0502020204030204" pitchFamily="34" charset="0"/>
              </a:rPr>
              <a:t>PointClickCare has started aiding the ECM efforts across various sectors including health plans and ambulatory providers, and for the scope of this work, it is designed to support ECM activities in the hospital </a:t>
            </a:r>
          </a:p>
          <a:p>
            <a:endParaRPr lang="en-US" dirty="0"/>
          </a:p>
        </p:txBody>
      </p:sp>
      <p:sp>
        <p:nvSpPr>
          <p:cNvPr id="4" name="Slide Number Placeholder 3"/>
          <p:cNvSpPr>
            <a:spLocks noGrp="1"/>
          </p:cNvSpPr>
          <p:nvPr>
            <p:ph type="sldNum" sz="quarter" idx="5"/>
          </p:nvPr>
        </p:nvSpPr>
        <p:spPr/>
        <p:txBody>
          <a:bodyPr/>
          <a:lstStyle/>
          <a:p>
            <a:fld id="{85FC1AE3-59D1-5D4B-B3BE-A03F74665BD3}" type="slidenum">
              <a:rPr lang="en-US" smtClean="0"/>
              <a:t>7</a:t>
            </a:fld>
            <a:endParaRPr lang="en-US"/>
          </a:p>
        </p:txBody>
      </p:sp>
    </p:spTree>
    <p:extLst>
      <p:ext uri="{BB962C8B-B14F-4D97-AF65-F5344CB8AC3E}">
        <p14:creationId xmlns:p14="http://schemas.microsoft.com/office/powerpoint/2010/main" val="3834005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C1AE3-59D1-5D4B-B3BE-A03F74665BD3}" type="slidenum">
              <a:rPr lang="en-US" smtClean="0"/>
              <a:t>8</a:t>
            </a:fld>
            <a:endParaRPr lang="en-US"/>
          </a:p>
        </p:txBody>
      </p:sp>
    </p:spTree>
    <p:extLst>
      <p:ext uri="{BB962C8B-B14F-4D97-AF65-F5344CB8AC3E}">
        <p14:creationId xmlns:p14="http://schemas.microsoft.com/office/powerpoint/2010/main" val="3771635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56617-5C6D-4B5F-B5CF-FE2FF77E00F1}" type="slidenum">
              <a:rPr lang="en-US" smtClean="0"/>
              <a:t>9</a:t>
            </a:fld>
            <a:endParaRPr lang="en-US"/>
          </a:p>
        </p:txBody>
      </p:sp>
    </p:spTree>
    <p:extLst>
      <p:ext uri="{BB962C8B-B14F-4D97-AF65-F5344CB8AC3E}">
        <p14:creationId xmlns:p14="http://schemas.microsoft.com/office/powerpoint/2010/main" val="4139256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6.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6.xml"/><Relationship Id="rId4" Type="http://schemas.openxmlformats.org/officeDocument/2006/relationships/image" Target="../media/image17.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6.xml"/><Relationship Id="rId4" Type="http://schemas.openxmlformats.org/officeDocument/2006/relationships/image" Target="../media/image17.png"/></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6.xml"/><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2.png"/><Relationship Id="rId1" Type="http://schemas.openxmlformats.org/officeDocument/2006/relationships/slideMaster" Target="../slideMasters/slideMaster6.xml"/><Relationship Id="rId4" Type="http://schemas.openxmlformats.org/officeDocument/2006/relationships/image" Target="../media/image31.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6.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jpeg"/><Relationship Id="rId1" Type="http://schemas.openxmlformats.org/officeDocument/2006/relationships/slideMaster" Target="../slideMasters/slideMaster6.xml"/><Relationship Id="rId4" Type="http://schemas.openxmlformats.org/officeDocument/2006/relationships/image" Target="../media/image33.sv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6.xml"/><Relationship Id="rId4" Type="http://schemas.openxmlformats.org/officeDocument/2006/relationships/image" Target="../media/image17.png"/></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Master" Target="../slideMasters/slideMaster7.xml"/><Relationship Id="rId4" Type="http://schemas.openxmlformats.org/officeDocument/2006/relationships/image" Target="../media/image12.sv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Master" Target="../slideMasters/slideMaster7.xml"/><Relationship Id="rId4" Type="http://schemas.openxmlformats.org/officeDocument/2006/relationships/image" Target="../media/image12.sv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Master" Target="../slideMasters/slideMaster7.xml"/><Relationship Id="rId4" Type="http://schemas.openxmlformats.org/officeDocument/2006/relationships/image" Target="../media/image12.sv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Master" Target="../slideMasters/slideMaster7.xml"/><Relationship Id="rId4" Type="http://schemas.openxmlformats.org/officeDocument/2006/relationships/image" Target="../media/image12.sv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Master" Target="../slideMasters/slideMaster7.xml"/><Relationship Id="rId4" Type="http://schemas.openxmlformats.org/officeDocument/2006/relationships/image" Target="../media/image12.sv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BBD446-C8EC-9140-9C8D-59B11C13C1B8}"/>
              </a:ext>
            </a:extLst>
          </p:cNvPr>
          <p:cNvSpPr/>
          <p:nvPr userDrawn="1"/>
        </p:nvSpPr>
        <p:spPr>
          <a:xfrm>
            <a:off x="-13447" y="-13447"/>
            <a:ext cx="12225866" cy="5194205"/>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9" name="Picture 8">
            <a:extLst>
              <a:ext uri="{FF2B5EF4-FFF2-40B4-BE49-F238E27FC236}">
                <a16:creationId xmlns:a16="http://schemas.microsoft.com/office/drawing/2014/main" id="{40077F22-7594-1544-8593-29DB45ED8CA9}"/>
              </a:ext>
            </a:extLst>
          </p:cNvPr>
          <p:cNvPicPr>
            <a:picLocks noChangeAspect="1"/>
          </p:cNvPicPr>
          <p:nvPr userDrawn="1"/>
        </p:nvPicPr>
        <p:blipFill rotWithShape="1">
          <a:blip r:embed="rId2"/>
          <a:srcRect l="27846" t="11753" r="22062" b="17738"/>
          <a:stretch/>
        </p:blipFill>
        <p:spPr>
          <a:xfrm>
            <a:off x="-36811" y="-13447"/>
            <a:ext cx="4334290" cy="6871447"/>
          </a:xfrm>
          <a:prstGeom prst="rect">
            <a:avLst/>
          </a:prstGeom>
        </p:spPr>
      </p:pic>
      <p:sp>
        <p:nvSpPr>
          <p:cNvPr id="2" name="Title 1">
            <a:extLst>
              <a:ext uri="{FF2B5EF4-FFF2-40B4-BE49-F238E27FC236}">
                <a16:creationId xmlns:a16="http://schemas.microsoft.com/office/drawing/2014/main" id="{A182252A-579C-F34A-B18C-625D4F224531}"/>
              </a:ext>
            </a:extLst>
          </p:cNvPr>
          <p:cNvSpPr>
            <a:spLocks noGrp="1"/>
          </p:cNvSpPr>
          <p:nvPr>
            <p:ph type="ctrTitle" hasCustomPrompt="1"/>
          </p:nvPr>
        </p:nvSpPr>
        <p:spPr>
          <a:xfrm>
            <a:off x="4668250" y="1122363"/>
            <a:ext cx="6336634" cy="2387600"/>
          </a:xfrm>
        </p:spPr>
        <p:txBody>
          <a:bodyPr anchor="b">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en-US"/>
              <a:t>Click to add presentation title</a:t>
            </a:r>
          </a:p>
        </p:txBody>
      </p:sp>
      <p:sp>
        <p:nvSpPr>
          <p:cNvPr id="3" name="Subtitle 2">
            <a:extLst>
              <a:ext uri="{FF2B5EF4-FFF2-40B4-BE49-F238E27FC236}">
                <a16:creationId xmlns:a16="http://schemas.microsoft.com/office/drawing/2014/main" id="{A6E8A690-6552-FA47-A7EE-CD3FC8C1CC68}"/>
              </a:ext>
            </a:extLst>
          </p:cNvPr>
          <p:cNvSpPr>
            <a:spLocks noGrp="1"/>
          </p:cNvSpPr>
          <p:nvPr>
            <p:ph type="subTitle" idx="1" hasCustomPrompt="1"/>
          </p:nvPr>
        </p:nvSpPr>
        <p:spPr>
          <a:xfrm>
            <a:off x="4668249" y="3602038"/>
            <a:ext cx="6336633" cy="1467503"/>
          </a:xfrm>
        </p:spPr>
        <p:txBody>
          <a:bodyPr/>
          <a:lstStyle>
            <a:lvl1pPr marL="0" indent="0" algn="l">
              <a:buNone/>
              <a:defRPr sz="2400" b="1">
                <a:solidFill>
                  <a:srgbClr val="75B9E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presentation date</a:t>
            </a:r>
          </a:p>
        </p:txBody>
      </p:sp>
      <p:pic>
        <p:nvPicPr>
          <p:cNvPr id="8" name="Picture 7" descr="Text&#10;&#10;Description automatically generated">
            <a:extLst>
              <a:ext uri="{FF2B5EF4-FFF2-40B4-BE49-F238E27FC236}">
                <a16:creationId xmlns:a16="http://schemas.microsoft.com/office/drawing/2014/main" id="{9CDD3909-D3E1-DD4C-A6CF-E0372336CFFD}"/>
              </a:ext>
            </a:extLst>
          </p:cNvPr>
          <p:cNvPicPr>
            <a:picLocks noChangeAspect="1"/>
          </p:cNvPicPr>
          <p:nvPr userDrawn="1"/>
        </p:nvPicPr>
        <p:blipFill>
          <a:blip r:embed="rId3"/>
          <a:stretch>
            <a:fillRect/>
          </a:stretch>
        </p:blipFill>
        <p:spPr>
          <a:xfrm>
            <a:off x="4684293" y="5498875"/>
            <a:ext cx="3942349" cy="1054454"/>
          </a:xfrm>
          <a:prstGeom prst="rect">
            <a:avLst/>
          </a:prstGeom>
        </p:spPr>
      </p:pic>
    </p:spTree>
    <p:extLst>
      <p:ext uri="{BB962C8B-B14F-4D97-AF65-F5344CB8AC3E}">
        <p14:creationId xmlns:p14="http://schemas.microsoft.com/office/powerpoint/2010/main" val="2824516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Chart 2">
            <a:extLst>
              <a:ext uri="{FF2B5EF4-FFF2-40B4-BE49-F238E27FC236}">
                <a16:creationId xmlns:a16="http://schemas.microsoft.com/office/drawing/2014/main" id="{7DA66FE9-DE8D-F24B-9362-5A51CC98C3EC}"/>
              </a:ext>
            </a:extLst>
          </p:cNvPr>
          <p:cNvGraphicFramePr/>
          <p:nvPr userDrawn="1">
            <p:extLst>
              <p:ext uri="{D42A27DB-BD31-4B8C-83A1-F6EECF244321}">
                <p14:modId xmlns:p14="http://schemas.microsoft.com/office/powerpoint/2010/main" val="1172581387"/>
              </p:ext>
            </p:extLst>
          </p:nvPr>
        </p:nvGraphicFramePr>
        <p:xfrm>
          <a:off x="5992540" y="2170151"/>
          <a:ext cx="5361259" cy="3574173"/>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4675021"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FDD13D03-EF4A-41B6-AB3C-29BBD17CC1D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BBA8378C-8BA0-4ACA-9A91-6E2CBEE49241}"/>
              </a:ext>
            </a:extLst>
          </p:cNvPr>
          <p:cNvPicPr>
            <a:picLocks noChangeAspect="1"/>
          </p:cNvPicPr>
          <p:nvPr userDrawn="1"/>
        </p:nvPicPr>
        <p:blipFill rotWithShape="1">
          <a:blip r:embed="rId4"/>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41A3D8B6-C776-49F6-A3AC-83CFD388ED48}"/>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8849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7B46B101-B9F6-4362-CC2F-5505B4E367C5}"/>
              </a:ext>
            </a:extLst>
          </p:cNvPr>
          <p:cNvSpPr>
            <a:spLocks noGrp="1"/>
          </p:cNvSpPr>
          <p:nvPr>
            <p:ph type="body" sz="quarter" idx="18"/>
          </p:nvPr>
        </p:nvSpPr>
        <p:spPr>
          <a:xfrm>
            <a:off x="6523750" y="1449388"/>
            <a:ext cx="4832350" cy="401638"/>
          </a:xfrm>
          <a:prstGeom prst="roundRect">
            <a:avLst>
              <a:gd name="adj" fmla="val 8694"/>
            </a:avLst>
          </a:prstGeo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a:t>Click to edit Master text styles</a:t>
            </a:r>
          </a:p>
        </p:txBody>
      </p:sp>
      <p:sp>
        <p:nvSpPr>
          <p:cNvPr id="4" name="Title 2">
            <a:extLst>
              <a:ext uri="{FF2B5EF4-FFF2-40B4-BE49-F238E27FC236}">
                <a16:creationId xmlns:a16="http://schemas.microsoft.com/office/drawing/2014/main" id="{35338FB2-AA55-5A4A-5FBB-0E6334230750}"/>
              </a:ext>
            </a:extLst>
          </p:cNvPr>
          <p:cNvSpPr>
            <a:spLocks noGrp="1"/>
          </p:cNvSpPr>
          <p:nvPr>
            <p:ph type="title"/>
          </p:nvPr>
        </p:nvSpPr>
        <p:spPr>
          <a:xfrm>
            <a:off x="3048" y="-1"/>
            <a:ext cx="12188952" cy="1080000"/>
          </a:xfrm>
        </p:spPr>
        <p:txBody>
          <a:bodyPr lIns="457200" tIns="0" rIns="457200" bIns="0"/>
          <a:lstStyle>
            <a:lvl1pPr>
              <a:defRPr sz="3000">
                <a:solidFill>
                  <a:schemeClr val="tx2"/>
                </a:solidFill>
              </a:defRPr>
            </a:lvl1pPr>
          </a:lstStyle>
          <a:p>
            <a:r>
              <a:rPr lang="en-US"/>
              <a:t>Click to edit Master title style</a:t>
            </a:r>
          </a:p>
        </p:txBody>
      </p:sp>
      <p:sp>
        <p:nvSpPr>
          <p:cNvPr id="10" name="Text Placeholder 8">
            <a:extLst>
              <a:ext uri="{FF2B5EF4-FFF2-40B4-BE49-F238E27FC236}">
                <a16:creationId xmlns:a16="http://schemas.microsoft.com/office/drawing/2014/main" id="{5BF6BA65-80F9-35E0-8A74-B2AC75650D03}"/>
              </a:ext>
            </a:extLst>
          </p:cNvPr>
          <p:cNvSpPr>
            <a:spLocks noGrp="1"/>
          </p:cNvSpPr>
          <p:nvPr>
            <p:ph type="body" sz="quarter" idx="13"/>
          </p:nvPr>
        </p:nvSpPr>
        <p:spPr>
          <a:xfrm>
            <a:off x="777875" y="1449388"/>
            <a:ext cx="4832350" cy="401638"/>
          </a:xfrm>
          <a:prstGeom prst="roundRect">
            <a:avLst>
              <a:gd name="adj" fmla="val 8694"/>
            </a:avLst>
          </a:prstGeo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5EBBEFB4-91E1-9454-E8E4-74F0C911E815}"/>
              </a:ext>
            </a:extLst>
          </p:cNvPr>
          <p:cNvCxnSpPr>
            <a:cxnSpLocks/>
          </p:cNvCxnSpPr>
          <p:nvPr userDrawn="1"/>
        </p:nvCxnSpPr>
        <p:spPr>
          <a:xfrm>
            <a:off x="6091767" y="1387834"/>
            <a:ext cx="0" cy="4918075"/>
          </a:xfrm>
          <a:prstGeom prst="line">
            <a:avLst/>
          </a:prstGeom>
          <a:noFill/>
          <a:ln w="6350" cap="flat" cmpd="sng" algn="ctr">
            <a:solidFill>
              <a:schemeClr val="bg1">
                <a:lumMod val="85000"/>
              </a:schemeClr>
            </a:solidFill>
            <a:prstDash val="solid"/>
            <a:miter lim="800000"/>
          </a:ln>
          <a:effectLst/>
        </p:spPr>
      </p:cxnSp>
      <p:cxnSp>
        <p:nvCxnSpPr>
          <p:cNvPr id="2" name="Straight Connector 1">
            <a:extLst>
              <a:ext uri="{FF2B5EF4-FFF2-40B4-BE49-F238E27FC236}">
                <a16:creationId xmlns:a16="http://schemas.microsoft.com/office/drawing/2014/main" id="{8910A68A-57D9-C26F-4E30-1EC7C18D91FB}"/>
              </a:ext>
            </a:extLst>
          </p:cNvPr>
          <p:cNvCxnSpPr>
            <a:cxnSpLocks/>
          </p:cNvCxnSpPr>
          <p:nvPr userDrawn="1"/>
        </p:nvCxnSpPr>
        <p:spPr>
          <a:xfrm>
            <a:off x="5652312" y="1080000"/>
            <a:ext cx="887377" cy="0"/>
          </a:xfrm>
          <a:prstGeom prst="line">
            <a:avLst/>
          </a:prstGeom>
          <a:noFill/>
          <a:ln w="19050" cap="flat" cmpd="sng" algn="ctr">
            <a:solidFill>
              <a:schemeClr val="accent4"/>
            </a:solidFill>
            <a:prstDash val="solid"/>
            <a:miter lim="800000"/>
          </a:ln>
          <a:effectLst/>
        </p:spPr>
      </p:cxnSp>
      <p:sp>
        <p:nvSpPr>
          <p:cNvPr id="9" name="Text Placeholder 6">
            <a:extLst>
              <a:ext uri="{FF2B5EF4-FFF2-40B4-BE49-F238E27FC236}">
                <a16:creationId xmlns:a16="http://schemas.microsoft.com/office/drawing/2014/main" id="{949E5B81-075B-7800-C72F-540C475C4825}"/>
              </a:ext>
            </a:extLst>
          </p:cNvPr>
          <p:cNvSpPr>
            <a:spLocks noGrp="1"/>
          </p:cNvSpPr>
          <p:nvPr>
            <p:ph type="body" sz="quarter" idx="16"/>
          </p:nvPr>
        </p:nvSpPr>
        <p:spPr>
          <a:xfrm>
            <a:off x="779341" y="1878030"/>
            <a:ext cx="4840624" cy="4491948"/>
          </a:xfrm>
        </p:spPr>
        <p:txBody>
          <a:bodyPr tIns="251999"/>
          <a:lstStyle>
            <a:lvl1pPr marL="342900" indent="-342900">
              <a:buFont typeface="Arial" panose="020B0604020202020204" pitchFamily="34" charset="0"/>
              <a:buChar char="•"/>
              <a:defRPr sz="2200">
                <a:latin typeface="+mj-lt"/>
              </a:defRPr>
            </a:lvl1pPr>
            <a:lvl2pPr marL="582613" indent="-214313">
              <a:tabLst/>
              <a:defRPr sz="2000">
                <a:latin typeface="+mj-lt"/>
              </a:defRPr>
            </a:lvl2pPr>
            <a:lvl3pPr marL="1023938" indent="-225425">
              <a:tabLst/>
              <a:defRPr sz="1800">
                <a:latin typeface="+mj-lt"/>
              </a:defRPr>
            </a:lvl3pPr>
            <a:lvl4pPr marL="1381125" indent="-234950">
              <a:tabLst/>
              <a:defRPr sz="1600">
                <a:latin typeface="+mj-lt"/>
              </a:defRPr>
            </a:lvl4pPr>
            <a:lvl5pPr marL="1739900" indent="-225425">
              <a:tabLs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6">
            <a:extLst>
              <a:ext uri="{FF2B5EF4-FFF2-40B4-BE49-F238E27FC236}">
                <a16:creationId xmlns:a16="http://schemas.microsoft.com/office/drawing/2014/main" id="{BEC4495E-8537-537C-BEED-828A89E2CD63}"/>
              </a:ext>
            </a:extLst>
          </p:cNvPr>
          <p:cNvSpPr>
            <a:spLocks noGrp="1"/>
          </p:cNvSpPr>
          <p:nvPr>
            <p:ph type="body" sz="quarter" idx="17"/>
          </p:nvPr>
        </p:nvSpPr>
        <p:spPr>
          <a:xfrm>
            <a:off x="6522378" y="1878030"/>
            <a:ext cx="4840624" cy="4491948"/>
          </a:xfrm>
        </p:spPr>
        <p:txBody>
          <a:bodyPr tIns="251999"/>
          <a:lstStyle>
            <a:lvl1pPr marL="342900" indent="-342900">
              <a:buFont typeface="Arial" panose="020B0604020202020204" pitchFamily="34" charset="0"/>
              <a:buChar char="•"/>
              <a:defRPr sz="2200">
                <a:latin typeface="+mj-lt"/>
              </a:defRPr>
            </a:lvl1pPr>
            <a:lvl2pPr marL="582613" indent="-214313">
              <a:tabLst/>
              <a:defRPr sz="2000">
                <a:latin typeface="+mj-lt"/>
              </a:defRPr>
            </a:lvl2pPr>
            <a:lvl3pPr marL="1023938" indent="-225425">
              <a:tabLst/>
              <a:defRPr sz="1800">
                <a:latin typeface="+mj-lt"/>
              </a:defRPr>
            </a:lvl3pPr>
            <a:lvl4pPr marL="1381125" indent="-234950">
              <a:tabLst/>
              <a:defRPr sz="1600">
                <a:latin typeface="+mj-lt"/>
              </a:defRPr>
            </a:lvl4pPr>
            <a:lvl5pPr marL="1739900" indent="-225425">
              <a:tabLs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PCC_2010logo.png">
            <a:extLst>
              <a:ext uri="{FF2B5EF4-FFF2-40B4-BE49-F238E27FC236}">
                <a16:creationId xmlns:a16="http://schemas.microsoft.com/office/drawing/2014/main" id="{79456BF5-839A-D2BB-F1EC-9793521335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66408" y="6502702"/>
            <a:ext cx="1440000" cy="173380"/>
          </a:xfrm>
          <a:prstGeom prst="rect">
            <a:avLst/>
          </a:prstGeom>
        </p:spPr>
      </p:pic>
    </p:spTree>
    <p:extLst>
      <p:ext uri="{BB962C8B-B14F-4D97-AF65-F5344CB8AC3E}">
        <p14:creationId xmlns:p14="http://schemas.microsoft.com/office/powerpoint/2010/main" val="319701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13">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9" name="Text Placeholder 13"/>
          <p:cNvSpPr>
            <a:spLocks noGrp="1"/>
          </p:cNvSpPr>
          <p:nvPr>
            <p:ph type="body" sz="quarter" idx="11" hasCustomPrompt="1"/>
          </p:nvPr>
        </p:nvSpPr>
        <p:spPr>
          <a:xfrm>
            <a:off x="785813" y="1448932"/>
            <a:ext cx="5719451" cy="4600579"/>
          </a:xfrm>
        </p:spPr>
        <p:txBody>
          <a:bodyPr>
            <a:noAutofit/>
          </a:bodyPr>
          <a:lstStyle>
            <a:lvl1pPr>
              <a:buClr>
                <a:schemeClr val="accent1"/>
              </a:buClr>
              <a:defRPr sz="2400">
                <a:solidFill>
                  <a:schemeClr val="tx2"/>
                </a:solidFill>
                <a:latin typeface="+mj-lt"/>
              </a:defRPr>
            </a:lvl1pPr>
            <a:lvl2pPr>
              <a:buClr>
                <a:schemeClr val="accent1"/>
              </a:buClr>
              <a:defRPr sz="2200">
                <a:solidFill>
                  <a:schemeClr val="tx2"/>
                </a:solidFill>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6826103" y="1448932"/>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cxnSp>
        <p:nvCxnSpPr>
          <p:cNvPr id="3" name="Straight Connector 2">
            <a:extLst>
              <a:ext uri="{FF2B5EF4-FFF2-40B4-BE49-F238E27FC236}">
                <a16:creationId xmlns:a16="http://schemas.microsoft.com/office/drawing/2014/main" id="{57E15708-A097-E940-18B0-A0F558FC8F69}"/>
              </a:ext>
            </a:extLst>
          </p:cNvPr>
          <p:cNvCxnSpPr>
            <a:cxnSpLocks/>
          </p:cNvCxnSpPr>
          <p:nvPr userDrawn="1"/>
        </p:nvCxnSpPr>
        <p:spPr>
          <a:xfrm>
            <a:off x="5652312" y="1080000"/>
            <a:ext cx="887377" cy="0"/>
          </a:xfrm>
          <a:prstGeom prst="line">
            <a:avLst/>
          </a:prstGeom>
          <a:noFill/>
          <a:ln w="19050" cap="flat" cmpd="sng" algn="ctr">
            <a:solidFill>
              <a:schemeClr val="accent4"/>
            </a:solidFill>
            <a:prstDash val="solid"/>
            <a:miter lim="800000"/>
          </a:ln>
          <a:effectLst/>
        </p:spPr>
      </p:cxnSp>
      <p:sp>
        <p:nvSpPr>
          <p:cNvPr id="4" name="Title 2">
            <a:extLst>
              <a:ext uri="{FF2B5EF4-FFF2-40B4-BE49-F238E27FC236}">
                <a16:creationId xmlns:a16="http://schemas.microsoft.com/office/drawing/2014/main" id="{DFAC8110-6335-6E50-01E3-389952CC16DD}"/>
              </a:ext>
            </a:extLst>
          </p:cNvPr>
          <p:cNvSpPr>
            <a:spLocks noGrp="1"/>
          </p:cNvSpPr>
          <p:nvPr>
            <p:ph type="title"/>
          </p:nvPr>
        </p:nvSpPr>
        <p:spPr>
          <a:xfrm>
            <a:off x="3048" y="-1"/>
            <a:ext cx="12188952" cy="1080000"/>
          </a:xfrm>
        </p:spPr>
        <p:txBody>
          <a:bodyPr lIns="457200" tIns="0" rIns="457200" bIns="0"/>
          <a:lstStyle>
            <a:lvl1pPr>
              <a:defRPr sz="3000">
                <a:solidFill>
                  <a:schemeClr val="tx2"/>
                </a:solidFill>
              </a:defRPr>
            </a:lvl1pPr>
          </a:lstStyle>
          <a:p>
            <a:r>
              <a:rPr lang="en-US"/>
              <a:t>Click to edit Master title style</a:t>
            </a:r>
          </a:p>
        </p:txBody>
      </p:sp>
      <p:pic>
        <p:nvPicPr>
          <p:cNvPr id="5" name="Picture 4" descr="PCC_2010logo.png">
            <a:extLst>
              <a:ext uri="{FF2B5EF4-FFF2-40B4-BE49-F238E27FC236}">
                <a16:creationId xmlns:a16="http://schemas.microsoft.com/office/drawing/2014/main" id="{0A8E984C-59CA-C971-6A3F-4CC808FB053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66408" y="6502702"/>
            <a:ext cx="1440000" cy="173380"/>
          </a:xfrm>
          <a:prstGeom prst="rect">
            <a:avLst/>
          </a:prstGeom>
        </p:spPr>
      </p:pic>
    </p:spTree>
    <p:extLst>
      <p:ext uri="{BB962C8B-B14F-4D97-AF65-F5344CB8AC3E}">
        <p14:creationId xmlns:p14="http://schemas.microsoft.com/office/powerpoint/2010/main" val="14585717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13">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95_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FD874B6-F4FF-F0BC-6E69-910B144E7FDC}"/>
              </a:ext>
            </a:extLst>
          </p:cNvPr>
          <p:cNvGrpSpPr/>
          <p:nvPr userDrawn="1"/>
        </p:nvGrpSpPr>
        <p:grpSpPr>
          <a:xfrm>
            <a:off x="6369978" y="-1351850"/>
            <a:ext cx="10646636" cy="9609826"/>
            <a:chOff x="6369978" y="-1351850"/>
            <a:chExt cx="10646636" cy="9609826"/>
          </a:xfrm>
        </p:grpSpPr>
        <p:sp>
          <p:nvSpPr>
            <p:cNvPr id="15" name="Oval 14">
              <a:extLst>
                <a:ext uri="{FF2B5EF4-FFF2-40B4-BE49-F238E27FC236}">
                  <a16:creationId xmlns:a16="http://schemas.microsoft.com/office/drawing/2014/main" id="{3725A277-33B1-44AE-8B0D-68AABC1D93D0}"/>
                </a:ext>
              </a:extLst>
            </p:cNvPr>
            <p:cNvSpPr>
              <a:spLocks noChangeAspect="1"/>
            </p:cNvSpPr>
            <p:nvPr userDrawn="1"/>
          </p:nvSpPr>
          <p:spPr>
            <a:xfrm>
              <a:off x="7406788" y="-1351850"/>
              <a:ext cx="9609826" cy="9609826"/>
            </a:xfrm>
            <a:prstGeom prst="ellipse">
              <a:avLst/>
            </a:prstGeom>
            <a:noFill/>
            <a:ln w="1905000">
              <a:gradFill>
                <a:gsLst>
                  <a:gs pos="20000">
                    <a:schemeClr val="accent2"/>
                  </a:gs>
                  <a:gs pos="50000">
                    <a:schemeClr val="accent3"/>
                  </a:gs>
                  <a:gs pos="8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10539F99-5940-B228-8E72-289FCFFDD12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3048" r="12510"/>
            <a:stretch/>
          </p:blipFill>
          <p:spPr>
            <a:xfrm>
              <a:off x="6369978" y="-71614"/>
              <a:ext cx="4387065" cy="7164951"/>
            </a:xfrm>
            <a:prstGeom prst="rect">
              <a:avLst/>
            </a:prstGeom>
          </p:spPr>
        </p:pic>
      </p:grpSp>
      <p:sp>
        <p:nvSpPr>
          <p:cNvPr id="21" name="Subtitle 2">
            <a:extLst>
              <a:ext uri="{FF2B5EF4-FFF2-40B4-BE49-F238E27FC236}">
                <a16:creationId xmlns:a16="http://schemas.microsoft.com/office/drawing/2014/main" id="{92383BDE-92A3-31F7-D9C9-AAF952FEF93A}"/>
              </a:ext>
            </a:extLst>
          </p:cNvPr>
          <p:cNvSpPr>
            <a:spLocks noGrp="1"/>
          </p:cNvSpPr>
          <p:nvPr userDrawn="1">
            <p:ph type="subTitle" idx="1"/>
          </p:nvPr>
        </p:nvSpPr>
        <p:spPr>
          <a:xfrm>
            <a:off x="685799" y="3533434"/>
            <a:ext cx="5642811" cy="1717676"/>
          </a:xfrm>
        </p:spPr>
        <p:txBody>
          <a:bodyPr lIns="0" rIns="0"/>
          <a:lstStyle>
            <a:lvl1pPr marL="0" indent="0" algn="l">
              <a:spcBef>
                <a:spcPts val="0"/>
              </a:spcBef>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5">
            <a:extLst>
              <a:ext uri="{FF2B5EF4-FFF2-40B4-BE49-F238E27FC236}">
                <a16:creationId xmlns:a16="http://schemas.microsoft.com/office/drawing/2014/main" id="{E09D3171-5FEA-C08E-3110-CB4253B4452E}"/>
              </a:ext>
            </a:extLst>
          </p:cNvPr>
          <p:cNvSpPr>
            <a:spLocks noGrp="1"/>
          </p:cNvSpPr>
          <p:nvPr userDrawn="1">
            <p:ph type="body" sz="quarter" idx="16" hasCustomPrompt="1"/>
          </p:nvPr>
        </p:nvSpPr>
        <p:spPr>
          <a:xfrm>
            <a:off x="691495" y="1007390"/>
            <a:ext cx="5613052" cy="2465719"/>
          </a:xfrm>
          <a:noFill/>
        </p:spPr>
        <p:txBody>
          <a:bodyPr lIns="0" tIns="0" rIns="0" bIns="274320" anchor="b" anchorCtr="0">
            <a:noAutofit/>
          </a:bodyPr>
          <a:lstStyle>
            <a:lvl1pPr marL="0" marR="0" indent="0" algn="l" defTabSz="914377" rtl="0" eaLnBrk="1" fontAlgn="auto" latinLnBrk="0" hangingPunct="1">
              <a:lnSpc>
                <a:spcPct val="90000"/>
              </a:lnSpc>
              <a:spcBef>
                <a:spcPts val="0"/>
              </a:spcBef>
              <a:spcAft>
                <a:spcPts val="0"/>
              </a:spcAft>
              <a:buClr>
                <a:schemeClr val="accent3"/>
              </a:buClr>
              <a:buSzTx/>
              <a:buFont typeface="Arial" panose="020B0604020202020204" pitchFamily="34" charset="0"/>
              <a:buNone/>
              <a:tabLst/>
              <a:defRPr sz="4400" baseline="0">
                <a:solidFill>
                  <a:schemeClr val="tx1"/>
                </a:solidFill>
                <a:latin typeface="+mj-lt"/>
              </a:defRPr>
            </a:lvl1pPr>
          </a:lstStyle>
          <a:p>
            <a:pPr marL="0" marR="0" lvl="0" indent="0" algn="l" defTabSz="914377" rtl="0" eaLnBrk="1" fontAlgn="auto" latinLnBrk="0" hangingPunct="1">
              <a:lnSpc>
                <a:spcPct val="90000"/>
              </a:lnSpc>
              <a:spcBef>
                <a:spcPts val="0"/>
              </a:spcBef>
              <a:spcAft>
                <a:spcPts val="0"/>
              </a:spcAft>
              <a:buClr>
                <a:schemeClr val="accent3"/>
              </a:buClr>
              <a:buSzTx/>
              <a:buFont typeface="Arial" panose="020B0604020202020204" pitchFamily="34" charset="0"/>
              <a:buNone/>
              <a:tabLst/>
              <a:defRPr/>
            </a:pPr>
            <a:r>
              <a:rPr lang="en-US"/>
              <a:t>Click to add title text</a:t>
            </a:r>
          </a:p>
        </p:txBody>
      </p:sp>
      <p:cxnSp>
        <p:nvCxnSpPr>
          <p:cNvPr id="14" name="Straight Connector 13">
            <a:extLst>
              <a:ext uri="{FF2B5EF4-FFF2-40B4-BE49-F238E27FC236}">
                <a16:creationId xmlns:a16="http://schemas.microsoft.com/office/drawing/2014/main" id="{235D4EE4-79AD-982B-4532-6D4A91F7C653}"/>
              </a:ext>
            </a:extLst>
          </p:cNvPr>
          <p:cNvCxnSpPr>
            <a:cxnSpLocks/>
          </p:cNvCxnSpPr>
          <p:nvPr userDrawn="1"/>
        </p:nvCxnSpPr>
        <p:spPr>
          <a:xfrm>
            <a:off x="684478" y="3497753"/>
            <a:ext cx="576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FB5ACC25-A118-B42D-06C5-6F2917DB2F5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85800" y="6035552"/>
            <a:ext cx="2141549" cy="295986"/>
          </a:xfrm>
          <a:prstGeom prst="rect">
            <a:avLst/>
          </a:prstGeom>
        </p:spPr>
      </p:pic>
      <p:sp>
        <p:nvSpPr>
          <p:cNvPr id="3" name="Picture Placeholder 2">
            <a:extLst>
              <a:ext uri="{FF2B5EF4-FFF2-40B4-BE49-F238E27FC236}">
                <a16:creationId xmlns:a16="http://schemas.microsoft.com/office/drawing/2014/main" id="{0E9EA665-7785-6AAC-2136-E28D1DECE869}"/>
              </a:ext>
            </a:extLst>
          </p:cNvPr>
          <p:cNvSpPr>
            <a:spLocks noGrp="1" noChangeAspect="1"/>
          </p:cNvSpPr>
          <p:nvPr userDrawn="1">
            <p:ph type="pic" sz="quarter" idx="17"/>
          </p:nvPr>
        </p:nvSpPr>
        <p:spPr>
          <a:xfrm>
            <a:off x="8329863" y="-433137"/>
            <a:ext cx="7772400" cy="7772400"/>
          </a:xfrm>
          <a:prstGeom prst="ellipse">
            <a:avLst/>
          </a:prstGeom>
          <a:solidFill>
            <a:schemeClr val="bg2"/>
          </a:solidFill>
          <a:ln w="127000">
            <a:solidFill>
              <a:schemeClr val="bg1"/>
            </a:solidFill>
          </a:ln>
        </p:spPr>
        <p:txBody>
          <a:bodyPr/>
          <a:lstStyle/>
          <a:p>
            <a:endParaRPr lang="en-US"/>
          </a:p>
        </p:txBody>
      </p:sp>
    </p:spTree>
    <p:extLst>
      <p:ext uri="{BB962C8B-B14F-4D97-AF65-F5344CB8AC3E}">
        <p14:creationId xmlns:p14="http://schemas.microsoft.com/office/powerpoint/2010/main" val="2640603868"/>
      </p:ext>
    </p:extLst>
  </p:cSld>
  <p:clrMapOvr>
    <a:masterClrMapping/>
  </p:clrMapOvr>
  <p:extLst>
    <p:ext uri="{DCECCB84-F9BA-43D5-87BE-67443E8EF086}">
      <p15:sldGuideLst xmlns:p15="http://schemas.microsoft.com/office/powerpoint/2012/main">
        <p15:guide id="1" orient="horz" pos="3072">
          <p15:clr>
            <a:srgbClr val="FBAE40"/>
          </p15:clr>
        </p15:guide>
        <p15:guide id="2" pos="3768">
          <p15:clr>
            <a:srgbClr val="FBAE40"/>
          </p15:clr>
        </p15:guide>
        <p15:guide id="3" orient="horz" pos="2160">
          <p15:clr>
            <a:srgbClr val="FBAE40"/>
          </p15:clr>
        </p15:guide>
        <p15:guide id="4" pos="432">
          <p15:clr>
            <a:srgbClr val="FBAE40"/>
          </p15:clr>
        </p15:guide>
        <p15:guide id="5" orient="horz" pos="1152">
          <p15:clr>
            <a:srgbClr val="FBAE40"/>
          </p15:clr>
        </p15:guide>
        <p15:guide id="6" pos="768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5_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DE6D80-8067-6B0B-2A11-C84A400AAA5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4AFA572F-E1D0-B173-8CD6-72127975716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72" r="3973"/>
          <a:stretch/>
        </p:blipFill>
        <p:spPr>
          <a:xfrm>
            <a:off x="-162232" y="-153476"/>
            <a:ext cx="12393567" cy="7164951"/>
          </a:xfrm>
          <a:prstGeom prst="rect">
            <a:avLst/>
          </a:prstGeom>
        </p:spPr>
      </p:pic>
      <p:sp>
        <p:nvSpPr>
          <p:cNvPr id="4" name="Rectangle 3">
            <a:extLst>
              <a:ext uri="{FF2B5EF4-FFF2-40B4-BE49-F238E27FC236}">
                <a16:creationId xmlns:a16="http://schemas.microsoft.com/office/drawing/2014/main" id="{65E25489-74DE-15BA-F120-32F755A6FFB9}"/>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9">
            <a:extLst>
              <a:ext uri="{FF2B5EF4-FFF2-40B4-BE49-F238E27FC236}">
                <a16:creationId xmlns:a16="http://schemas.microsoft.com/office/drawing/2014/main" id="{4EB5A2A7-6951-C947-BA0C-43E23F72DC13}"/>
              </a:ext>
            </a:extLst>
          </p:cNvPr>
          <p:cNvSpPr>
            <a:spLocks noGrp="1"/>
          </p:cNvSpPr>
          <p:nvPr>
            <p:ph type="body" sz="quarter" idx="10" hasCustomPrompt="1"/>
          </p:nvPr>
        </p:nvSpPr>
        <p:spPr>
          <a:xfrm>
            <a:off x="449705" y="434715"/>
            <a:ext cx="11302583" cy="5996065"/>
          </a:xfrm>
        </p:spPr>
        <p:txBody>
          <a:bodyPr tIns="0" bIns="0" anchor="ctr">
            <a:noAutofit/>
          </a:bodyPr>
          <a:lstStyle>
            <a:lvl1pPr marL="0" indent="0" algn="ctr">
              <a:spcBef>
                <a:spcPts val="0"/>
              </a:spcBef>
              <a:buNone/>
              <a:defRPr sz="4000" baseline="0">
                <a:solidFill>
                  <a:schemeClr val="tx1"/>
                </a:solidFill>
                <a:latin typeface="+mj-lt"/>
              </a:defRPr>
            </a:lvl1pPr>
          </a:lstStyle>
          <a:p>
            <a:pPr lvl="0"/>
            <a:r>
              <a:rPr lang="en-US"/>
              <a:t>Title/Section Slide</a:t>
            </a:r>
          </a:p>
        </p:txBody>
      </p:sp>
    </p:spTree>
    <p:extLst>
      <p:ext uri="{BB962C8B-B14F-4D97-AF65-F5344CB8AC3E}">
        <p14:creationId xmlns:p14="http://schemas.microsoft.com/office/powerpoint/2010/main" val="17665260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165"/>
        <p:cNvGrpSpPr/>
        <p:nvPr/>
      </p:nvGrpSpPr>
      <p:grpSpPr>
        <a:xfrm>
          <a:off x="0" y="0"/>
          <a:ext cx="0" cy="0"/>
          <a:chOff x="0" y="0"/>
          <a:chExt cx="0" cy="0"/>
        </a:xfrm>
      </p:grpSpPr>
      <p:sp>
        <p:nvSpPr>
          <p:cNvPr id="11" name="Pentagon 10">
            <a:extLst>
              <a:ext uri="{FF2B5EF4-FFF2-40B4-BE49-F238E27FC236}">
                <a16:creationId xmlns:a16="http://schemas.microsoft.com/office/drawing/2014/main" id="{BA1A133B-602E-684C-A4B8-4A669CECC471}"/>
              </a:ext>
            </a:extLst>
          </p:cNvPr>
          <p:cNvSpPr/>
          <p:nvPr userDrawn="1"/>
        </p:nvSpPr>
        <p:spPr>
          <a:xfrm>
            <a:off x="1" y="-5763"/>
            <a:ext cx="4466762" cy="68731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AB6F"/>
              </a:solidFill>
            </a:endParaRPr>
          </a:p>
        </p:txBody>
      </p:sp>
      <p:pic>
        <p:nvPicPr>
          <p:cNvPr id="4" name="Graphic 3">
            <a:extLst>
              <a:ext uri="{FF2B5EF4-FFF2-40B4-BE49-F238E27FC236}">
                <a16:creationId xmlns:a16="http://schemas.microsoft.com/office/drawing/2014/main" id="{2A851FCD-C045-B125-8319-3FA43B939617}"/>
              </a:ext>
            </a:extLst>
          </p:cNvPr>
          <p:cNvPicPr>
            <a:picLocks noChangeAspect="1"/>
          </p:cNvPicPr>
          <p:nvPr userDrawn="1"/>
        </p:nvPicPr>
        <p:blipFill rotWithShape="1">
          <a:blip r:embed="rId2">
            <a:alphaModFix amt="60000"/>
            <a:extLst>
              <a:ext uri="{96DAC541-7B7A-43D3-8B79-37D633B846F1}">
                <asvg:svgBlip xmlns:asvg="http://schemas.microsoft.com/office/drawing/2016/SVG/main" r:embed="rId3"/>
              </a:ext>
            </a:extLst>
          </a:blip>
          <a:srcRect r="61925"/>
          <a:stretch/>
        </p:blipFill>
        <p:spPr>
          <a:xfrm>
            <a:off x="-14288" y="-132732"/>
            <a:ext cx="4849813" cy="7164951"/>
          </a:xfrm>
          <a:prstGeom prst="rect">
            <a:avLst/>
          </a:prstGeom>
        </p:spPr>
      </p:pic>
      <p:sp>
        <p:nvSpPr>
          <p:cNvPr id="8" name="Pentagon 7">
            <a:extLst>
              <a:ext uri="{FF2B5EF4-FFF2-40B4-BE49-F238E27FC236}">
                <a16:creationId xmlns:a16="http://schemas.microsoft.com/office/drawing/2014/main" id="{C540B83F-3F73-779D-B233-55511BC0104C}"/>
              </a:ext>
            </a:extLst>
          </p:cNvPr>
          <p:cNvSpPr/>
          <p:nvPr userDrawn="1"/>
        </p:nvSpPr>
        <p:spPr>
          <a:xfrm>
            <a:off x="4465853" y="-5763"/>
            <a:ext cx="308720" cy="687319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AB6F"/>
              </a:solidFill>
            </a:endParaRPr>
          </a:p>
        </p:txBody>
      </p:sp>
      <p:sp>
        <p:nvSpPr>
          <p:cNvPr id="9" name="Text Placeholder 13">
            <a:extLst>
              <a:ext uri="{FF2B5EF4-FFF2-40B4-BE49-F238E27FC236}">
                <a16:creationId xmlns:a16="http://schemas.microsoft.com/office/drawing/2014/main" id="{076BC253-9AB3-6D1B-16E0-F9D64588C3D5}"/>
              </a:ext>
            </a:extLst>
          </p:cNvPr>
          <p:cNvSpPr>
            <a:spLocks noGrp="1"/>
          </p:cNvSpPr>
          <p:nvPr>
            <p:ph type="body" sz="quarter" idx="11"/>
          </p:nvPr>
        </p:nvSpPr>
        <p:spPr>
          <a:xfrm>
            <a:off x="0" y="2410904"/>
            <a:ext cx="4471076" cy="2036191"/>
          </a:xfrm>
        </p:spPr>
        <p:txBody>
          <a:bodyPr lIns="457200" tIns="0" rIns="457200" bIns="0" anchor="ctr" anchorCtr="0">
            <a:noAutofit/>
          </a:bodyPr>
          <a:lstStyle>
            <a:lvl1pPr marL="0" indent="0" algn="ctr">
              <a:spcBef>
                <a:spcPts val="0"/>
              </a:spcBef>
              <a:spcAft>
                <a:spcPts val="0"/>
              </a:spcAft>
              <a:buClr>
                <a:schemeClr val="accent1"/>
              </a:buClr>
              <a:buNone/>
              <a:defRPr sz="36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pic>
        <p:nvPicPr>
          <p:cNvPr id="5" name="Picture 4" descr="PCC_2010logo.png">
            <a:extLst>
              <a:ext uri="{FF2B5EF4-FFF2-40B4-BE49-F238E27FC236}">
                <a16:creationId xmlns:a16="http://schemas.microsoft.com/office/drawing/2014/main" id="{E1EAF5AA-1883-A6B0-32F3-90B5D735EA7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466408" y="6502702"/>
            <a:ext cx="1440000" cy="173380"/>
          </a:xfrm>
          <a:prstGeom prst="rect">
            <a:avLst/>
          </a:prstGeom>
        </p:spPr>
      </p:pic>
      <p:sp>
        <p:nvSpPr>
          <p:cNvPr id="6" name="Text Placeholder 6">
            <a:extLst>
              <a:ext uri="{FF2B5EF4-FFF2-40B4-BE49-F238E27FC236}">
                <a16:creationId xmlns:a16="http://schemas.microsoft.com/office/drawing/2014/main" id="{C9AFBC70-1C54-F10D-A050-194AE00A71C2}"/>
              </a:ext>
            </a:extLst>
          </p:cNvPr>
          <p:cNvSpPr>
            <a:spLocks noGrp="1"/>
          </p:cNvSpPr>
          <p:nvPr>
            <p:ph type="body" sz="quarter" idx="17"/>
          </p:nvPr>
        </p:nvSpPr>
        <p:spPr>
          <a:xfrm>
            <a:off x="5156128" y="419748"/>
            <a:ext cx="6556568" cy="5988031"/>
          </a:xfrm>
        </p:spPr>
        <p:txBody>
          <a:bodyPr tIns="251999"/>
          <a:lstStyle>
            <a:lvl1pPr marL="228600" indent="-228600">
              <a:buFont typeface="Arial" panose="020B0604020202020204" pitchFamily="34" charset="0"/>
              <a:buChar char="•"/>
              <a:tabLst/>
              <a:defRPr>
                <a:latin typeface="+mj-lt"/>
              </a:defRPr>
            </a:lvl1pPr>
            <a:lvl2pPr marL="582613" indent="-214313">
              <a:tabLst/>
              <a:defRPr>
                <a:latin typeface="+mj-lt"/>
              </a:defRPr>
            </a:lvl2pPr>
            <a:lvl3pPr marL="1023938" indent="-225425">
              <a:tabLst/>
              <a:defRPr>
                <a:latin typeface="+mj-lt"/>
              </a:defRPr>
            </a:lvl3pPr>
            <a:lvl4pPr marL="1381125" indent="-234950">
              <a:tabLst/>
              <a:defRPr>
                <a:latin typeface="+mj-lt"/>
              </a:defRPr>
            </a:lvl4pPr>
            <a:lvl5pPr marL="1739900" indent="-225425">
              <a:tabLs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6072679"/>
      </p:ext>
    </p:extLst>
  </p:cSld>
  <p:clrMapOvr>
    <a:masterClrMapping/>
  </p:clrMapOvr>
  <p:extLst>
    <p:ext uri="{DCECCB84-F9BA-43D5-87BE-67443E8EF086}">
      <p15:sldGuideLst xmlns:p15="http://schemas.microsoft.com/office/powerpoint/2012/main">
        <p15:guide id="1" orient="horz" pos="2592">
          <p15:clr>
            <a:srgbClr val="FBAE40"/>
          </p15:clr>
        </p15:guide>
        <p15:guide id="2" pos="3296">
          <p15:clr>
            <a:srgbClr val="FBAE40"/>
          </p15:clr>
        </p15:guide>
        <p15:guide id="3" pos="3046">
          <p15:clr>
            <a:srgbClr val="FBAE40"/>
          </p15:clr>
        </p15:guide>
        <p15:guide id="4" orient="horz" pos="216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165"/>
        <p:cNvGrpSpPr/>
        <p:nvPr/>
      </p:nvGrpSpPr>
      <p:grpSpPr>
        <a:xfrm>
          <a:off x="0" y="0"/>
          <a:ext cx="0" cy="0"/>
          <a:chOff x="0" y="0"/>
          <a:chExt cx="0" cy="0"/>
        </a:xfrm>
      </p:grpSpPr>
      <p:sp>
        <p:nvSpPr>
          <p:cNvPr id="11" name="Pentagon 10">
            <a:extLst>
              <a:ext uri="{FF2B5EF4-FFF2-40B4-BE49-F238E27FC236}">
                <a16:creationId xmlns:a16="http://schemas.microsoft.com/office/drawing/2014/main" id="{BA1A133B-602E-684C-A4B8-4A669CECC471}"/>
              </a:ext>
            </a:extLst>
          </p:cNvPr>
          <p:cNvSpPr/>
          <p:nvPr userDrawn="1"/>
        </p:nvSpPr>
        <p:spPr>
          <a:xfrm>
            <a:off x="1" y="-5763"/>
            <a:ext cx="4466762" cy="68731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AB6F"/>
              </a:solidFill>
            </a:endParaRPr>
          </a:p>
        </p:txBody>
      </p:sp>
      <p:pic>
        <p:nvPicPr>
          <p:cNvPr id="4" name="Graphic 3">
            <a:extLst>
              <a:ext uri="{FF2B5EF4-FFF2-40B4-BE49-F238E27FC236}">
                <a16:creationId xmlns:a16="http://schemas.microsoft.com/office/drawing/2014/main" id="{2A851FCD-C045-B125-8319-3FA43B939617}"/>
              </a:ext>
            </a:extLst>
          </p:cNvPr>
          <p:cNvPicPr>
            <a:picLocks noChangeAspect="1"/>
          </p:cNvPicPr>
          <p:nvPr userDrawn="1"/>
        </p:nvPicPr>
        <p:blipFill rotWithShape="1">
          <a:blip r:embed="rId2">
            <a:alphaModFix amt="60000"/>
            <a:extLst>
              <a:ext uri="{96DAC541-7B7A-43D3-8B79-37D633B846F1}">
                <asvg:svgBlip xmlns:asvg="http://schemas.microsoft.com/office/drawing/2016/SVG/main" r:embed="rId3"/>
              </a:ext>
            </a:extLst>
          </a:blip>
          <a:srcRect r="61925"/>
          <a:stretch/>
        </p:blipFill>
        <p:spPr>
          <a:xfrm>
            <a:off x="-14288" y="-132732"/>
            <a:ext cx="4849813" cy="7164951"/>
          </a:xfrm>
          <a:prstGeom prst="rect">
            <a:avLst/>
          </a:prstGeom>
        </p:spPr>
      </p:pic>
      <p:sp>
        <p:nvSpPr>
          <p:cNvPr id="8" name="Pentagon 7">
            <a:extLst>
              <a:ext uri="{FF2B5EF4-FFF2-40B4-BE49-F238E27FC236}">
                <a16:creationId xmlns:a16="http://schemas.microsoft.com/office/drawing/2014/main" id="{C540B83F-3F73-779D-B233-55511BC0104C}"/>
              </a:ext>
            </a:extLst>
          </p:cNvPr>
          <p:cNvSpPr/>
          <p:nvPr userDrawn="1"/>
        </p:nvSpPr>
        <p:spPr>
          <a:xfrm>
            <a:off x="4465853" y="-5763"/>
            <a:ext cx="308720" cy="687319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AB6F"/>
              </a:solidFill>
            </a:endParaRPr>
          </a:p>
        </p:txBody>
      </p:sp>
      <p:sp>
        <p:nvSpPr>
          <p:cNvPr id="9" name="Text Placeholder 13">
            <a:extLst>
              <a:ext uri="{FF2B5EF4-FFF2-40B4-BE49-F238E27FC236}">
                <a16:creationId xmlns:a16="http://schemas.microsoft.com/office/drawing/2014/main" id="{076BC253-9AB3-6D1B-16E0-F9D64588C3D5}"/>
              </a:ext>
            </a:extLst>
          </p:cNvPr>
          <p:cNvSpPr>
            <a:spLocks noGrp="1"/>
          </p:cNvSpPr>
          <p:nvPr>
            <p:ph type="body" sz="quarter" idx="11"/>
          </p:nvPr>
        </p:nvSpPr>
        <p:spPr>
          <a:xfrm>
            <a:off x="0" y="2410904"/>
            <a:ext cx="4471076" cy="2036191"/>
          </a:xfrm>
        </p:spPr>
        <p:txBody>
          <a:bodyPr lIns="457200" tIns="0" rIns="457200" bIns="0" anchor="ctr" anchorCtr="0">
            <a:noAutofit/>
          </a:bodyPr>
          <a:lstStyle>
            <a:lvl1pPr marL="0" indent="0" algn="ctr">
              <a:spcBef>
                <a:spcPts val="0"/>
              </a:spcBef>
              <a:spcAft>
                <a:spcPts val="0"/>
              </a:spcAft>
              <a:buClr>
                <a:schemeClr val="accent1"/>
              </a:buClr>
              <a:buNone/>
              <a:defRPr sz="36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pic>
        <p:nvPicPr>
          <p:cNvPr id="5" name="Picture 4" descr="PCC_2010logo.png">
            <a:extLst>
              <a:ext uri="{FF2B5EF4-FFF2-40B4-BE49-F238E27FC236}">
                <a16:creationId xmlns:a16="http://schemas.microsoft.com/office/drawing/2014/main" id="{E1EAF5AA-1883-A6B0-32F3-90B5D735EA7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466408" y="6502702"/>
            <a:ext cx="1440000" cy="173380"/>
          </a:xfrm>
          <a:prstGeom prst="rect">
            <a:avLst/>
          </a:prstGeom>
        </p:spPr>
      </p:pic>
      <p:sp>
        <p:nvSpPr>
          <p:cNvPr id="6" name="Text Placeholder 6">
            <a:extLst>
              <a:ext uri="{FF2B5EF4-FFF2-40B4-BE49-F238E27FC236}">
                <a16:creationId xmlns:a16="http://schemas.microsoft.com/office/drawing/2014/main" id="{C9AFBC70-1C54-F10D-A050-194AE00A71C2}"/>
              </a:ext>
            </a:extLst>
          </p:cNvPr>
          <p:cNvSpPr>
            <a:spLocks noGrp="1"/>
          </p:cNvSpPr>
          <p:nvPr>
            <p:ph type="body" sz="quarter" idx="17"/>
          </p:nvPr>
        </p:nvSpPr>
        <p:spPr>
          <a:xfrm>
            <a:off x="5156128" y="419748"/>
            <a:ext cx="6556568" cy="5988031"/>
          </a:xfrm>
        </p:spPr>
        <p:txBody>
          <a:bodyPr tIns="251999"/>
          <a:lstStyle>
            <a:lvl1pPr marL="228600" indent="-228600">
              <a:buFont typeface="Arial" panose="020B0604020202020204" pitchFamily="34" charset="0"/>
              <a:buChar char="•"/>
              <a:tabLst/>
              <a:defRPr>
                <a:latin typeface="+mj-lt"/>
              </a:defRPr>
            </a:lvl1pPr>
            <a:lvl2pPr marL="582613" indent="-214313">
              <a:tabLst/>
              <a:defRPr>
                <a:latin typeface="+mj-lt"/>
              </a:defRPr>
            </a:lvl2pPr>
            <a:lvl3pPr marL="1023938" indent="-225425">
              <a:tabLst/>
              <a:defRPr>
                <a:latin typeface="+mj-lt"/>
              </a:defRPr>
            </a:lvl3pPr>
            <a:lvl4pPr marL="1381125" indent="-234950">
              <a:tabLst/>
              <a:defRPr>
                <a:latin typeface="+mj-lt"/>
              </a:defRPr>
            </a:lvl4pPr>
            <a:lvl5pPr marL="1739900" indent="-225425">
              <a:tabLs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6072679"/>
      </p:ext>
    </p:extLst>
  </p:cSld>
  <p:clrMapOvr>
    <a:masterClrMapping/>
  </p:clrMapOvr>
  <p:extLst>
    <p:ext uri="{DCECCB84-F9BA-43D5-87BE-67443E8EF086}">
      <p15:sldGuideLst xmlns:p15="http://schemas.microsoft.com/office/powerpoint/2012/main">
        <p15:guide id="1" orient="horz" pos="2592">
          <p15:clr>
            <a:srgbClr val="FBAE40"/>
          </p15:clr>
        </p15:guide>
        <p15:guide id="2" pos="3296">
          <p15:clr>
            <a:srgbClr val="FBAE40"/>
          </p15:clr>
        </p15:guide>
        <p15:guide id="3" pos="3046">
          <p15:clr>
            <a:srgbClr val="FBAE40"/>
          </p15:clr>
        </p15:guide>
        <p15:guide id="4" orient="horz" pos="216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14" name="Text Placeholder 17">
            <a:extLst>
              <a:ext uri="{FF2B5EF4-FFF2-40B4-BE49-F238E27FC236}">
                <a16:creationId xmlns:a16="http://schemas.microsoft.com/office/drawing/2014/main" id="{644139AD-90DC-90C9-094D-E0ADE4A47A55}"/>
              </a:ext>
            </a:extLst>
          </p:cNvPr>
          <p:cNvSpPr>
            <a:spLocks noGrp="1"/>
          </p:cNvSpPr>
          <p:nvPr>
            <p:ph type="body" sz="quarter" idx="30" hasCustomPrompt="1"/>
          </p:nvPr>
        </p:nvSpPr>
        <p:spPr>
          <a:xfrm>
            <a:off x="1154964" y="4991894"/>
            <a:ext cx="4395861" cy="811744"/>
          </a:xfrm>
        </p:spPr>
        <p:txBody>
          <a:bodyPr lIns="274320" tIns="91440" rIns="274320" bIns="0">
            <a:noAutofit/>
          </a:bodyPr>
          <a:lstStyle>
            <a:lvl1pPr marL="0" indent="0" algn="ctr">
              <a:buNone/>
              <a:defRPr sz="1600" baseline="0">
                <a:solidFill>
                  <a:schemeClr val="tx1"/>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15" name="Text Placeholder 22">
            <a:extLst>
              <a:ext uri="{FF2B5EF4-FFF2-40B4-BE49-F238E27FC236}">
                <a16:creationId xmlns:a16="http://schemas.microsoft.com/office/drawing/2014/main" id="{64178421-1A41-9543-13CC-DDAD83886D8B}"/>
              </a:ext>
            </a:extLst>
          </p:cNvPr>
          <p:cNvSpPr>
            <a:spLocks noGrp="1"/>
          </p:cNvSpPr>
          <p:nvPr>
            <p:ph type="body" sz="quarter" idx="31" hasCustomPrompt="1"/>
          </p:nvPr>
        </p:nvSpPr>
        <p:spPr>
          <a:xfrm>
            <a:off x="1154964" y="4129987"/>
            <a:ext cx="4395861" cy="851067"/>
          </a:xfrm>
        </p:spPr>
        <p:txBody>
          <a:bodyPr lIns="274320" tIns="0" rIns="274320" bIns="91440" anchor="b" anchorCtr="0">
            <a:noAutofit/>
          </a:bodyPr>
          <a:lstStyle>
            <a:lvl1pPr marL="0" indent="0" algn="ctr">
              <a:buNone/>
              <a:defRPr sz="2400" b="0" i="0">
                <a:solidFill>
                  <a:schemeClr val="accent3"/>
                </a:solidFill>
                <a:latin typeface="+mn-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0" name="Text Placeholder 17">
            <a:extLst>
              <a:ext uri="{FF2B5EF4-FFF2-40B4-BE49-F238E27FC236}">
                <a16:creationId xmlns:a16="http://schemas.microsoft.com/office/drawing/2014/main" id="{143CA570-3263-0FE5-C378-329701A7726F}"/>
              </a:ext>
            </a:extLst>
          </p:cNvPr>
          <p:cNvSpPr>
            <a:spLocks noGrp="1"/>
          </p:cNvSpPr>
          <p:nvPr>
            <p:ph type="body" sz="quarter" idx="19" hasCustomPrompt="1"/>
          </p:nvPr>
        </p:nvSpPr>
        <p:spPr>
          <a:xfrm>
            <a:off x="6654819" y="4991894"/>
            <a:ext cx="4398264" cy="811744"/>
          </a:xfrm>
        </p:spPr>
        <p:txBody>
          <a:bodyPr lIns="274320" tIns="91440" rIns="274320" bIns="0">
            <a:noAutofit/>
          </a:bodyPr>
          <a:lstStyle>
            <a:lvl1pPr marL="0" indent="0" algn="ctr">
              <a:buNone/>
              <a:defRPr sz="1600" baseline="0">
                <a:solidFill>
                  <a:schemeClr val="tx1"/>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1" name="Text Placeholder 22">
            <a:extLst>
              <a:ext uri="{FF2B5EF4-FFF2-40B4-BE49-F238E27FC236}">
                <a16:creationId xmlns:a16="http://schemas.microsoft.com/office/drawing/2014/main" id="{3FF72447-9632-E5BE-D065-47436FCF3A58}"/>
              </a:ext>
            </a:extLst>
          </p:cNvPr>
          <p:cNvSpPr>
            <a:spLocks noGrp="1"/>
          </p:cNvSpPr>
          <p:nvPr>
            <p:ph type="body" sz="quarter" idx="20" hasCustomPrompt="1"/>
          </p:nvPr>
        </p:nvSpPr>
        <p:spPr>
          <a:xfrm>
            <a:off x="6654819" y="4129987"/>
            <a:ext cx="4398264" cy="85106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8" name="Oval 27">
            <a:extLst>
              <a:ext uri="{FF2B5EF4-FFF2-40B4-BE49-F238E27FC236}">
                <a16:creationId xmlns:a16="http://schemas.microsoft.com/office/drawing/2014/main" id="{141C7C12-CB46-3A3B-0190-677FB0AF0886}"/>
              </a:ext>
            </a:extLst>
          </p:cNvPr>
          <p:cNvSpPr>
            <a:spLocks noChangeAspect="1"/>
          </p:cNvSpPr>
          <p:nvPr userDrawn="1"/>
        </p:nvSpPr>
        <p:spPr>
          <a:xfrm>
            <a:off x="7700797" y="1649186"/>
            <a:ext cx="2283706" cy="2286000"/>
          </a:xfrm>
          <a:prstGeom prst="ellipse">
            <a:avLst/>
          </a:prstGeom>
          <a:noFill/>
          <a:ln w="381000">
            <a:gradFill>
              <a:gsLst>
                <a:gs pos="0">
                  <a:schemeClr val="accent1"/>
                </a:gs>
                <a:gs pos="56000">
                  <a:schemeClr val="accent3"/>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6">
            <a:extLst>
              <a:ext uri="{FF2B5EF4-FFF2-40B4-BE49-F238E27FC236}">
                <a16:creationId xmlns:a16="http://schemas.microsoft.com/office/drawing/2014/main" id="{FC264E0D-0D6F-BE67-157D-2DC7695A2311}"/>
              </a:ext>
            </a:extLst>
          </p:cNvPr>
          <p:cNvSpPr>
            <a:spLocks noGrp="1" noChangeAspect="1"/>
          </p:cNvSpPr>
          <p:nvPr>
            <p:ph type="pic" sz="quarter" idx="32" hasCustomPrompt="1"/>
          </p:nvPr>
        </p:nvSpPr>
        <p:spPr>
          <a:xfrm>
            <a:off x="7928250" y="1875461"/>
            <a:ext cx="1828800" cy="1828800"/>
          </a:xfrm>
          <a:prstGeom prst="ellipse">
            <a:avLst/>
          </a:prstGeom>
          <a:solidFill>
            <a:schemeClr val="bg1">
              <a:lumMod val="95000"/>
            </a:schemeClr>
          </a:solidFill>
          <a:ln w="38100">
            <a:solidFill>
              <a:schemeClr val="bg1"/>
            </a:solidFill>
          </a:ln>
        </p:spPr>
        <p:txBody>
          <a:bodyPr anchor="t">
            <a:normAutofit/>
          </a:bodyPr>
          <a:lstStyle>
            <a:lvl1pPr marL="0" indent="0" algn="ctr">
              <a:buNone/>
              <a:defRPr sz="1600"/>
            </a:lvl1pPr>
          </a:lstStyle>
          <a:p>
            <a:r>
              <a:rPr lang="en-US"/>
              <a:t>Click here to add an image</a:t>
            </a:r>
          </a:p>
        </p:txBody>
      </p:sp>
      <p:sp>
        <p:nvSpPr>
          <p:cNvPr id="30" name="Oval 29">
            <a:extLst>
              <a:ext uri="{FF2B5EF4-FFF2-40B4-BE49-F238E27FC236}">
                <a16:creationId xmlns:a16="http://schemas.microsoft.com/office/drawing/2014/main" id="{C663771E-E399-9574-30A1-D05890EF70E9}"/>
              </a:ext>
            </a:extLst>
          </p:cNvPr>
          <p:cNvSpPr>
            <a:spLocks noChangeAspect="1"/>
          </p:cNvSpPr>
          <p:nvPr userDrawn="1"/>
        </p:nvSpPr>
        <p:spPr>
          <a:xfrm>
            <a:off x="2154939" y="1649186"/>
            <a:ext cx="2283706" cy="2286000"/>
          </a:xfrm>
          <a:prstGeom prst="ellipse">
            <a:avLst/>
          </a:prstGeom>
          <a:noFill/>
          <a:ln w="381000">
            <a:gradFill>
              <a:gsLst>
                <a:gs pos="0">
                  <a:schemeClr val="accent1"/>
                </a:gs>
                <a:gs pos="56000">
                  <a:schemeClr val="accent3"/>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6">
            <a:extLst>
              <a:ext uri="{FF2B5EF4-FFF2-40B4-BE49-F238E27FC236}">
                <a16:creationId xmlns:a16="http://schemas.microsoft.com/office/drawing/2014/main" id="{D7AD0104-94FB-744B-6AEB-61EFBC3088C8}"/>
              </a:ext>
            </a:extLst>
          </p:cNvPr>
          <p:cNvSpPr>
            <a:spLocks noGrp="1" noChangeAspect="1"/>
          </p:cNvSpPr>
          <p:nvPr>
            <p:ph type="pic" sz="quarter" idx="33" hasCustomPrompt="1"/>
          </p:nvPr>
        </p:nvSpPr>
        <p:spPr>
          <a:xfrm>
            <a:off x="2382392" y="1875461"/>
            <a:ext cx="1828800" cy="1828800"/>
          </a:xfrm>
          <a:prstGeom prst="ellipse">
            <a:avLst/>
          </a:prstGeom>
          <a:solidFill>
            <a:schemeClr val="bg1">
              <a:lumMod val="95000"/>
            </a:schemeClr>
          </a:solidFill>
          <a:ln w="38100">
            <a:solidFill>
              <a:schemeClr val="bg1"/>
            </a:solidFill>
          </a:ln>
        </p:spPr>
        <p:txBody>
          <a:bodyPr anchor="t">
            <a:normAutofit/>
          </a:bodyPr>
          <a:lstStyle>
            <a:lvl1pPr marL="0" indent="0" algn="ctr">
              <a:buNone/>
              <a:defRPr sz="1600"/>
            </a:lvl1pPr>
          </a:lstStyle>
          <a:p>
            <a:r>
              <a:rPr lang="en-US"/>
              <a:t>Click here to add an image</a:t>
            </a:r>
          </a:p>
        </p:txBody>
      </p:sp>
      <p:cxnSp>
        <p:nvCxnSpPr>
          <p:cNvPr id="33" name="Straight Connector 32">
            <a:extLst>
              <a:ext uri="{FF2B5EF4-FFF2-40B4-BE49-F238E27FC236}">
                <a16:creationId xmlns:a16="http://schemas.microsoft.com/office/drawing/2014/main" id="{2352CDB9-96BA-BCA4-5F57-DF7D6B772004}"/>
              </a:ext>
            </a:extLst>
          </p:cNvPr>
          <p:cNvCxnSpPr/>
          <p:nvPr userDrawn="1"/>
        </p:nvCxnSpPr>
        <p:spPr>
          <a:xfrm>
            <a:off x="6096000" y="1535332"/>
            <a:ext cx="0" cy="4322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F37023B2-941A-84A5-0264-12A0E5B033F9}"/>
              </a:ext>
            </a:extLst>
          </p:cNvPr>
          <p:cNvSpPr>
            <a:spLocks noGrp="1"/>
          </p:cNvSpPr>
          <p:nvPr>
            <p:ph type="title"/>
          </p:nvPr>
        </p:nvSpPr>
        <p:spPr>
          <a:xfrm>
            <a:off x="3048" y="-1"/>
            <a:ext cx="12188952" cy="1080000"/>
          </a:xfrm>
        </p:spPr>
        <p:txBody>
          <a:bodyPr lIns="457200" tIns="0" rIns="457200" bIns="0"/>
          <a:lstStyle>
            <a:lvl1pPr>
              <a:defRPr sz="3000">
                <a:solidFill>
                  <a:schemeClr val="tx2"/>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4D43176B-682E-5D14-B96F-50954EA5437B}"/>
              </a:ext>
            </a:extLst>
          </p:cNvPr>
          <p:cNvCxnSpPr>
            <a:cxnSpLocks/>
          </p:cNvCxnSpPr>
          <p:nvPr userDrawn="1"/>
        </p:nvCxnSpPr>
        <p:spPr>
          <a:xfrm>
            <a:off x="5652312" y="1080000"/>
            <a:ext cx="887377" cy="0"/>
          </a:xfrm>
          <a:prstGeom prst="line">
            <a:avLst/>
          </a:prstGeom>
          <a:noFill/>
          <a:ln w="19050" cap="flat" cmpd="sng" algn="ctr">
            <a:solidFill>
              <a:schemeClr val="accent4"/>
            </a:solidFill>
            <a:prstDash val="solid"/>
            <a:miter lim="800000"/>
          </a:ln>
          <a:effectLst/>
        </p:spPr>
      </p:cxnSp>
      <p:pic>
        <p:nvPicPr>
          <p:cNvPr id="5" name="Picture 4" descr="PCC_2010logo.png">
            <a:extLst>
              <a:ext uri="{FF2B5EF4-FFF2-40B4-BE49-F238E27FC236}">
                <a16:creationId xmlns:a16="http://schemas.microsoft.com/office/drawing/2014/main" id="{4FCB2254-9561-34F2-C4FA-CF2CEB70736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66408" y="6502702"/>
            <a:ext cx="1440000" cy="173380"/>
          </a:xfrm>
          <a:prstGeom prst="rect">
            <a:avLst/>
          </a:prstGeom>
        </p:spPr>
      </p:pic>
    </p:spTree>
    <p:extLst>
      <p:ext uri="{BB962C8B-B14F-4D97-AF65-F5344CB8AC3E}">
        <p14:creationId xmlns:p14="http://schemas.microsoft.com/office/powerpoint/2010/main" val="3394645967"/>
      </p:ext>
    </p:extLst>
  </p:cSld>
  <p:clrMapOvr>
    <a:masterClrMapping/>
  </p:clrMapOvr>
  <p:extLst>
    <p:ext uri="{DCECCB84-F9BA-43D5-87BE-67443E8EF086}">
      <p15:sldGuideLst xmlns:p15="http://schemas.microsoft.com/office/powerpoint/2012/main">
        <p15:guide id="1" orient="horz" pos="2016">
          <p15:clr>
            <a:srgbClr val="FBAE40"/>
          </p15:clr>
        </p15:guide>
        <p15:guide id="2" pos="3840">
          <p15:clr>
            <a:srgbClr val="FBAE40"/>
          </p15:clr>
        </p15:guide>
        <p15:guide id="3" pos="2400">
          <p15:clr>
            <a:srgbClr val="FBAE40"/>
          </p15:clr>
        </p15:guide>
        <p15:guide id="4" pos="5256">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02B9EB1-B674-42D2-BF39-43C367CC0EC8}"/>
              </a:ext>
            </a:extLst>
          </p:cNvPr>
          <p:cNvSpPr>
            <a:spLocks noGrp="1"/>
          </p:cNvSpPr>
          <p:nvPr>
            <p:ph type="title"/>
          </p:nvPr>
        </p:nvSpPr>
        <p:spPr>
          <a:xfrm>
            <a:off x="479425" y="-2"/>
            <a:ext cx="5857405" cy="1637415"/>
          </a:xfrm>
        </p:spPr>
        <p:txBody>
          <a:bodyPr lIns="90000" tIns="0" rIns="457200" bIns="180000" anchor="b" anchorCtr="0"/>
          <a:lstStyle>
            <a:lvl1pPr algn="l">
              <a:defRPr sz="3000">
                <a:solidFill>
                  <a:schemeClr val="tx2"/>
                </a:solidFill>
              </a:defRPr>
            </a:lvl1pPr>
          </a:lstStyle>
          <a:p>
            <a:r>
              <a:rPr lang="en-US"/>
              <a:t>Click to edit Master title style</a:t>
            </a:r>
          </a:p>
        </p:txBody>
      </p:sp>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6762821"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cxnSp>
        <p:nvCxnSpPr>
          <p:cNvPr id="3" name="Straight Connector 2">
            <a:extLst>
              <a:ext uri="{FF2B5EF4-FFF2-40B4-BE49-F238E27FC236}">
                <a16:creationId xmlns:a16="http://schemas.microsoft.com/office/drawing/2014/main" id="{3B0099A4-8E51-F2AA-F0B0-43167D0BF4F2}"/>
              </a:ext>
            </a:extLst>
          </p:cNvPr>
          <p:cNvCxnSpPr>
            <a:cxnSpLocks/>
          </p:cNvCxnSpPr>
          <p:nvPr userDrawn="1"/>
        </p:nvCxnSpPr>
        <p:spPr>
          <a:xfrm>
            <a:off x="515864" y="1654766"/>
            <a:ext cx="887377" cy="0"/>
          </a:xfrm>
          <a:prstGeom prst="line">
            <a:avLst/>
          </a:prstGeom>
          <a:noFill/>
          <a:ln w="19050" cap="flat" cmpd="sng" algn="ctr">
            <a:solidFill>
              <a:schemeClr val="accent4"/>
            </a:solidFill>
            <a:prstDash val="solid"/>
            <a:miter lim="800000"/>
          </a:ln>
          <a:effectLst/>
        </p:spPr>
      </p:cxnSp>
      <p:sp>
        <p:nvSpPr>
          <p:cNvPr id="9" name="Text Placeholder 6">
            <a:extLst>
              <a:ext uri="{FF2B5EF4-FFF2-40B4-BE49-F238E27FC236}">
                <a16:creationId xmlns:a16="http://schemas.microsoft.com/office/drawing/2014/main" id="{AE4C0922-2D40-FF72-CD26-8D1BCB20B74B}"/>
              </a:ext>
            </a:extLst>
          </p:cNvPr>
          <p:cNvSpPr>
            <a:spLocks noGrp="1"/>
          </p:cNvSpPr>
          <p:nvPr>
            <p:ph type="body" sz="quarter" idx="17"/>
          </p:nvPr>
        </p:nvSpPr>
        <p:spPr>
          <a:xfrm>
            <a:off x="479425" y="1683157"/>
            <a:ext cx="5988595" cy="4491948"/>
          </a:xfrm>
        </p:spPr>
        <p:txBody>
          <a:bodyPr tIns="251999"/>
          <a:lstStyle>
            <a:lvl1pPr marL="342900" indent="-342900">
              <a:buFont typeface="Arial" panose="020B0604020202020204" pitchFamily="34" charset="0"/>
              <a:buChar char="•"/>
              <a:defRPr>
                <a:latin typeface="+mj-lt"/>
              </a:defRPr>
            </a:lvl1pPr>
            <a:lvl2pPr marL="582613" indent="-214313">
              <a:tabLst/>
              <a:defRPr>
                <a:latin typeface="+mj-lt"/>
              </a:defRPr>
            </a:lvl2pPr>
            <a:lvl3pPr marL="1023938" indent="-225425">
              <a:tabLst/>
              <a:defRPr>
                <a:latin typeface="+mj-lt"/>
              </a:defRPr>
            </a:lvl3pPr>
            <a:lvl4pPr marL="1381125" indent="-234950">
              <a:tabLst/>
              <a:defRPr>
                <a:latin typeface="+mj-lt"/>
              </a:defRPr>
            </a:lvl4pPr>
            <a:lvl5pPr marL="1739900" indent="-225425">
              <a:tabLs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PCC_2010logo.png">
            <a:extLst>
              <a:ext uri="{FF2B5EF4-FFF2-40B4-BE49-F238E27FC236}">
                <a16:creationId xmlns:a16="http://schemas.microsoft.com/office/drawing/2014/main" id="{9344F345-6F26-FDD7-FDA3-8FD679E0B04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66408" y="6502702"/>
            <a:ext cx="1440000" cy="173380"/>
          </a:xfrm>
          <a:prstGeom prst="rect">
            <a:avLst/>
          </a:prstGeom>
        </p:spPr>
      </p:pic>
    </p:spTree>
    <p:extLst>
      <p:ext uri="{BB962C8B-B14F-4D97-AF65-F5344CB8AC3E}">
        <p14:creationId xmlns:p14="http://schemas.microsoft.com/office/powerpoint/2010/main" val="40669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78">
          <p15:clr>
            <a:srgbClr val="FBAE40"/>
          </p15:clr>
        </p15:guide>
        <p15:guide id="4" pos="302">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EA5BB-B4D8-094A-B3AF-07D512B6CE6B}"/>
              </a:ext>
            </a:extLst>
          </p:cNvPr>
          <p:cNvSpPr>
            <a:spLocks noGrp="1"/>
          </p:cNvSpPr>
          <p:nvPr>
            <p:ph type="title"/>
          </p:nvPr>
        </p:nvSpPr>
        <p:spPr/>
        <p:txBody>
          <a:bodyPr/>
          <a:lstStyle/>
          <a:p>
            <a:r>
              <a:rPr lang="en-US"/>
              <a:t>Click to edit Master title style</a:t>
            </a:r>
          </a:p>
        </p:txBody>
      </p:sp>
      <p:cxnSp>
        <p:nvCxnSpPr>
          <p:cNvPr id="6" name="Straight Connector 5">
            <a:extLst>
              <a:ext uri="{FF2B5EF4-FFF2-40B4-BE49-F238E27FC236}">
                <a16:creationId xmlns:a16="http://schemas.microsoft.com/office/drawing/2014/main" id="{E985B37A-B921-664F-9641-7F2856F2D2A1}"/>
              </a:ext>
            </a:extLst>
          </p:cNvPr>
          <p:cNvCxnSpPr>
            <a:cxnSpLocks/>
          </p:cNvCxnSpPr>
          <p:nvPr userDrawn="1"/>
        </p:nvCxnSpPr>
        <p:spPr>
          <a:xfrm>
            <a:off x="5652312" y="1284346"/>
            <a:ext cx="88737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PCC_2010logo.png">
            <a:extLst>
              <a:ext uri="{FF2B5EF4-FFF2-40B4-BE49-F238E27FC236}">
                <a16:creationId xmlns:a16="http://schemas.microsoft.com/office/drawing/2014/main" id="{BECCC8BF-2B7D-1642-841E-84855491F2FB}"/>
              </a:ext>
            </a:extLst>
          </p:cNvPr>
          <p:cNvPicPr>
            <a:picLocks noChangeAspect="1"/>
          </p:cNvPicPr>
          <p:nvPr userDrawn="1"/>
        </p:nvPicPr>
        <p:blipFill>
          <a:blip r:embed="rId2"/>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31055960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5B81A5E-2764-BED2-DFBD-565CEA443263}"/>
              </a:ext>
            </a:extLst>
          </p:cNvPr>
          <p:cNvGrpSpPr/>
          <p:nvPr userDrawn="1"/>
        </p:nvGrpSpPr>
        <p:grpSpPr>
          <a:xfrm>
            <a:off x="4138818" y="1236868"/>
            <a:ext cx="1199586" cy="4419804"/>
            <a:chOff x="5370022" y="1145374"/>
            <a:chExt cx="1199586" cy="4419804"/>
          </a:xfrm>
        </p:grpSpPr>
        <p:cxnSp>
          <p:nvCxnSpPr>
            <p:cNvPr id="7" name="Straight Connector 6">
              <a:extLst>
                <a:ext uri="{FF2B5EF4-FFF2-40B4-BE49-F238E27FC236}">
                  <a16:creationId xmlns:a16="http://schemas.microsoft.com/office/drawing/2014/main" id="{9C8E29D0-F10F-78DE-FCDD-3613CD2D6F86}"/>
                </a:ext>
              </a:extLst>
            </p:cNvPr>
            <p:cNvCxnSpPr>
              <a:cxnSpLocks/>
            </p:cNvCxnSpPr>
            <p:nvPr/>
          </p:nvCxnSpPr>
          <p:spPr>
            <a:xfrm>
              <a:off x="5370022" y="1199374"/>
              <a:ext cx="756000" cy="0"/>
            </a:xfrm>
            <a:prstGeom prst="line">
              <a:avLst/>
            </a:prstGeom>
            <a:ln w="12700">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B90CDFE-69F9-231A-4E8C-2FBAAC1871D6}"/>
                </a:ext>
              </a:extLst>
            </p:cNvPr>
            <p:cNvSpPr>
              <a:spLocks noChangeAspect="1"/>
            </p:cNvSpPr>
            <p:nvPr/>
          </p:nvSpPr>
          <p:spPr>
            <a:xfrm>
              <a:off x="6082470" y="1145374"/>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AFD16E8-626A-5039-E5A7-7D16BCA601D7}"/>
                </a:ext>
              </a:extLst>
            </p:cNvPr>
            <p:cNvCxnSpPr>
              <a:cxnSpLocks/>
            </p:cNvCxnSpPr>
            <p:nvPr/>
          </p:nvCxnSpPr>
          <p:spPr>
            <a:xfrm>
              <a:off x="5645084" y="2277325"/>
              <a:ext cx="756000" cy="0"/>
            </a:xfrm>
            <a:prstGeom prst="line">
              <a:avLst/>
            </a:prstGeom>
            <a:ln w="12700">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F97E46F-2309-23BF-913A-C699B708DCF8}"/>
                </a:ext>
              </a:extLst>
            </p:cNvPr>
            <p:cNvSpPr>
              <a:spLocks noChangeAspect="1"/>
            </p:cNvSpPr>
            <p:nvPr/>
          </p:nvSpPr>
          <p:spPr>
            <a:xfrm>
              <a:off x="6357532" y="2223325"/>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1EEECAB1-1825-1DDA-EC09-15E237C076F0}"/>
                </a:ext>
              </a:extLst>
            </p:cNvPr>
            <p:cNvCxnSpPr>
              <a:cxnSpLocks/>
            </p:cNvCxnSpPr>
            <p:nvPr/>
          </p:nvCxnSpPr>
          <p:spPr>
            <a:xfrm>
              <a:off x="5749160" y="3340408"/>
              <a:ext cx="756000" cy="0"/>
            </a:xfrm>
            <a:prstGeom prst="line">
              <a:avLst/>
            </a:prstGeom>
            <a:ln w="12700">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362E2B51-36AA-E80E-3275-ED1A2E231423}"/>
                </a:ext>
              </a:extLst>
            </p:cNvPr>
            <p:cNvSpPr>
              <a:spLocks noChangeAspect="1"/>
            </p:cNvSpPr>
            <p:nvPr/>
          </p:nvSpPr>
          <p:spPr>
            <a:xfrm>
              <a:off x="6461608" y="3286408"/>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8DDD98B4-EFF4-E6C3-81DE-2E9605BB47BC}"/>
                </a:ext>
              </a:extLst>
            </p:cNvPr>
            <p:cNvCxnSpPr>
              <a:cxnSpLocks/>
            </p:cNvCxnSpPr>
            <p:nvPr/>
          </p:nvCxnSpPr>
          <p:spPr>
            <a:xfrm>
              <a:off x="5689688" y="4418359"/>
              <a:ext cx="756000" cy="0"/>
            </a:xfrm>
            <a:prstGeom prst="line">
              <a:avLst/>
            </a:prstGeom>
            <a:ln w="12700">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20D9595-6101-04B0-6C14-B27E23A25D67}"/>
                </a:ext>
              </a:extLst>
            </p:cNvPr>
            <p:cNvSpPr>
              <a:spLocks noChangeAspect="1"/>
            </p:cNvSpPr>
            <p:nvPr/>
          </p:nvSpPr>
          <p:spPr>
            <a:xfrm>
              <a:off x="6402136" y="4364359"/>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AE9CE721-6E84-3F20-394B-BD717AAC5761}"/>
                </a:ext>
              </a:extLst>
            </p:cNvPr>
            <p:cNvCxnSpPr>
              <a:cxnSpLocks/>
            </p:cNvCxnSpPr>
            <p:nvPr/>
          </p:nvCxnSpPr>
          <p:spPr>
            <a:xfrm>
              <a:off x="5444363" y="5511178"/>
              <a:ext cx="756000" cy="0"/>
            </a:xfrm>
            <a:prstGeom prst="line">
              <a:avLst/>
            </a:prstGeom>
            <a:ln w="12700">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AD554C2-EDE5-8B62-4B93-041AC2AE5240}"/>
                </a:ext>
              </a:extLst>
            </p:cNvPr>
            <p:cNvSpPr>
              <a:spLocks noChangeAspect="1"/>
            </p:cNvSpPr>
            <p:nvPr/>
          </p:nvSpPr>
          <p:spPr>
            <a:xfrm>
              <a:off x="6156811" y="5457178"/>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Placeholder 7">
            <a:extLst>
              <a:ext uri="{FF2B5EF4-FFF2-40B4-BE49-F238E27FC236}">
                <a16:creationId xmlns:a16="http://schemas.microsoft.com/office/drawing/2014/main" id="{96BF5C68-9464-255A-67DE-16811B453B17}"/>
              </a:ext>
            </a:extLst>
          </p:cNvPr>
          <p:cNvSpPr>
            <a:spLocks noGrp="1"/>
          </p:cNvSpPr>
          <p:nvPr>
            <p:ph type="body" sz="quarter" idx="26"/>
          </p:nvPr>
        </p:nvSpPr>
        <p:spPr>
          <a:xfrm>
            <a:off x="4855256" y="771014"/>
            <a:ext cx="6956662" cy="1044000"/>
          </a:xfrm>
        </p:spPr>
        <p:txBody>
          <a:bodyPr lIns="274320" tIns="0" rIns="108000" bIns="0" anchor="ctr" anchorCtr="0">
            <a:noAutofit/>
          </a:bodyPr>
          <a:lstStyle>
            <a:lvl1pPr marL="0" indent="0">
              <a:buNone/>
              <a:defRPr sz="2000">
                <a:solidFill>
                  <a:schemeClr val="tx2"/>
                </a:solidFill>
                <a:latin typeface="+mj-lt"/>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23" name="Text Placeholder 7">
            <a:extLst>
              <a:ext uri="{FF2B5EF4-FFF2-40B4-BE49-F238E27FC236}">
                <a16:creationId xmlns:a16="http://schemas.microsoft.com/office/drawing/2014/main" id="{C15EBFD5-C285-AC5D-ABE9-CDB4B4633C93}"/>
              </a:ext>
            </a:extLst>
          </p:cNvPr>
          <p:cNvSpPr>
            <a:spLocks noGrp="1"/>
          </p:cNvSpPr>
          <p:nvPr>
            <p:ph type="body" sz="quarter" idx="28"/>
          </p:nvPr>
        </p:nvSpPr>
        <p:spPr>
          <a:xfrm>
            <a:off x="4929191" y="5084486"/>
            <a:ext cx="6872279" cy="1044000"/>
          </a:xfrm>
        </p:spPr>
        <p:txBody>
          <a:bodyPr lIns="274320" tIns="0" rIns="108000" bIns="0" anchor="ctr" anchorCtr="0">
            <a:noAutofit/>
          </a:bodyPr>
          <a:lstStyle>
            <a:lvl1pPr marL="0" indent="0">
              <a:buNone/>
              <a:defRPr sz="2000">
                <a:solidFill>
                  <a:schemeClr val="tx2"/>
                </a:solidFill>
                <a:latin typeface="+mj-lt"/>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24" name="Text Placeholder 7">
            <a:extLst>
              <a:ext uri="{FF2B5EF4-FFF2-40B4-BE49-F238E27FC236}">
                <a16:creationId xmlns:a16="http://schemas.microsoft.com/office/drawing/2014/main" id="{A7AC766D-6064-DDF5-E496-4832B078FE8D}"/>
              </a:ext>
            </a:extLst>
          </p:cNvPr>
          <p:cNvSpPr>
            <a:spLocks noGrp="1"/>
          </p:cNvSpPr>
          <p:nvPr>
            <p:ph type="body" sz="quarter" idx="29"/>
          </p:nvPr>
        </p:nvSpPr>
        <p:spPr>
          <a:xfrm>
            <a:off x="5128420" y="1848075"/>
            <a:ext cx="6656620" cy="1044000"/>
          </a:xfrm>
        </p:spPr>
        <p:txBody>
          <a:bodyPr lIns="274320" tIns="0" rIns="108000" bIns="0" anchor="ctr" anchorCtr="0">
            <a:noAutofit/>
          </a:bodyPr>
          <a:lstStyle>
            <a:lvl1pPr marL="0" indent="0">
              <a:buNone/>
              <a:defRPr sz="2000">
                <a:solidFill>
                  <a:schemeClr val="tx2"/>
                </a:solidFill>
                <a:latin typeface="+mj-lt"/>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25" name="Text Placeholder 7">
            <a:extLst>
              <a:ext uri="{FF2B5EF4-FFF2-40B4-BE49-F238E27FC236}">
                <a16:creationId xmlns:a16="http://schemas.microsoft.com/office/drawing/2014/main" id="{4F348CB7-DF91-E594-6FA9-98F03A8F4F60}"/>
              </a:ext>
            </a:extLst>
          </p:cNvPr>
          <p:cNvSpPr>
            <a:spLocks noGrp="1"/>
          </p:cNvSpPr>
          <p:nvPr>
            <p:ph type="body" sz="quarter" idx="31"/>
          </p:nvPr>
        </p:nvSpPr>
        <p:spPr>
          <a:xfrm>
            <a:off x="5174139" y="3989466"/>
            <a:ext cx="6604439" cy="1044000"/>
          </a:xfrm>
        </p:spPr>
        <p:txBody>
          <a:bodyPr lIns="274320" tIns="0" rIns="108000" bIns="0" anchor="ctr" anchorCtr="0">
            <a:noAutofit/>
          </a:bodyPr>
          <a:lstStyle>
            <a:lvl1pPr marL="0" indent="0">
              <a:buNone/>
              <a:defRPr sz="2000">
                <a:solidFill>
                  <a:schemeClr val="tx2"/>
                </a:solidFill>
                <a:latin typeface="+mj-lt"/>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26" name="Text Placeholder 7">
            <a:extLst>
              <a:ext uri="{FF2B5EF4-FFF2-40B4-BE49-F238E27FC236}">
                <a16:creationId xmlns:a16="http://schemas.microsoft.com/office/drawing/2014/main" id="{7FED94D0-D5DD-C867-750A-4354E2B5D44D}"/>
              </a:ext>
            </a:extLst>
          </p:cNvPr>
          <p:cNvSpPr>
            <a:spLocks noGrp="1"/>
          </p:cNvSpPr>
          <p:nvPr>
            <p:ph type="body" sz="quarter" idx="30"/>
          </p:nvPr>
        </p:nvSpPr>
        <p:spPr>
          <a:xfrm>
            <a:off x="5232445" y="2911547"/>
            <a:ext cx="6526167" cy="1044000"/>
          </a:xfrm>
        </p:spPr>
        <p:txBody>
          <a:bodyPr lIns="274320" tIns="0" rIns="108000" bIns="0" anchor="ctr" anchorCtr="0">
            <a:noAutofit/>
          </a:bodyPr>
          <a:lstStyle>
            <a:lvl1pPr marL="0" indent="0">
              <a:buNone/>
              <a:defRPr sz="2000">
                <a:solidFill>
                  <a:schemeClr val="tx2"/>
                </a:solidFill>
                <a:latin typeface="+mj-lt"/>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1" name="Oval 10">
            <a:extLst>
              <a:ext uri="{FF2B5EF4-FFF2-40B4-BE49-F238E27FC236}">
                <a16:creationId xmlns:a16="http://schemas.microsoft.com/office/drawing/2014/main" id="{A47B3B3B-DFFA-7ACE-2438-4E2700A732D7}"/>
              </a:ext>
            </a:extLst>
          </p:cNvPr>
          <p:cNvSpPr>
            <a:spLocks noChangeAspect="1"/>
          </p:cNvSpPr>
          <p:nvPr userDrawn="1"/>
        </p:nvSpPr>
        <p:spPr>
          <a:xfrm>
            <a:off x="-9154795" y="-3566160"/>
            <a:ext cx="13990320" cy="13990320"/>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92B77A-94BC-8EBB-89D6-BA604CD34E7B}"/>
              </a:ext>
            </a:extLst>
          </p:cNvPr>
          <p:cNvSpPr/>
          <p:nvPr userDrawn="1"/>
        </p:nvSpPr>
        <p:spPr>
          <a:xfrm>
            <a:off x="-8887921" y="-3282950"/>
            <a:ext cx="13423900" cy="13423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324DB609-D875-B94C-4822-BE02D6CDEFB9}"/>
              </a:ext>
            </a:extLst>
          </p:cNvPr>
          <p:cNvPicPr>
            <a:picLocks noChangeAspect="1"/>
          </p:cNvPicPr>
          <p:nvPr userDrawn="1"/>
        </p:nvPicPr>
        <p:blipFill rotWithShape="1">
          <a:blip r:embed="rId2">
            <a:alphaModFix amt="60000"/>
            <a:extLst>
              <a:ext uri="{96DAC541-7B7A-43D3-8B79-37D633B846F1}">
                <asvg:svgBlip xmlns:asvg="http://schemas.microsoft.com/office/drawing/2016/SVG/main" r:embed="rId3"/>
              </a:ext>
            </a:extLst>
          </a:blip>
          <a:srcRect l="4508" t="1853" r="57530" b="2431"/>
          <a:stretch/>
        </p:blipFill>
        <p:spPr>
          <a:xfrm>
            <a:off x="0" y="1"/>
            <a:ext cx="4835526" cy="6858000"/>
          </a:xfrm>
          <a:prstGeom prst="rect">
            <a:avLst/>
          </a:prstGeom>
        </p:spPr>
      </p:pic>
      <p:sp>
        <p:nvSpPr>
          <p:cNvPr id="4" name="Rectangle 3">
            <a:extLst>
              <a:ext uri="{FF2B5EF4-FFF2-40B4-BE49-F238E27FC236}">
                <a16:creationId xmlns:a16="http://schemas.microsoft.com/office/drawing/2014/main" id="{2457473C-2DD7-9F45-BBC9-6CD373FE0949}"/>
              </a:ext>
            </a:extLst>
          </p:cNvPr>
          <p:cNvSpPr/>
          <p:nvPr userDrawn="1"/>
        </p:nvSpPr>
        <p:spPr>
          <a:xfrm>
            <a:off x="215963" y="215153"/>
            <a:ext cx="11751919" cy="6418730"/>
          </a:xfrm>
          <a:prstGeom prst="rect">
            <a:avLst/>
          </a:prstGeom>
          <a:noFill/>
          <a:ln w="444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4222750" algn="l"/>
              </a:tabLst>
              <a:defRPr/>
            </a:pPr>
            <a:endParaRPr lang="en-US" sz="1800">
              <a:solidFill>
                <a:schemeClr val="bg1"/>
              </a:solidFill>
              <a:latin typeface="Roboto Light" panose="02000000000000000000" pitchFamily="2" charset="0"/>
              <a:ea typeface="Roboto Light" panose="02000000000000000000" pitchFamily="2" charset="0"/>
            </a:endParaRPr>
          </a:p>
        </p:txBody>
      </p:sp>
      <p:sp>
        <p:nvSpPr>
          <p:cNvPr id="8" name="Text Placeholder 13">
            <a:extLst>
              <a:ext uri="{FF2B5EF4-FFF2-40B4-BE49-F238E27FC236}">
                <a16:creationId xmlns:a16="http://schemas.microsoft.com/office/drawing/2014/main" id="{85A3F1EB-9027-80CE-799A-1648943BADE7}"/>
              </a:ext>
            </a:extLst>
          </p:cNvPr>
          <p:cNvSpPr>
            <a:spLocks noGrp="1"/>
          </p:cNvSpPr>
          <p:nvPr>
            <p:ph type="body" sz="quarter" idx="11"/>
          </p:nvPr>
        </p:nvSpPr>
        <p:spPr>
          <a:xfrm>
            <a:off x="414068" y="2410904"/>
            <a:ext cx="4123426" cy="2036191"/>
          </a:xfrm>
        </p:spPr>
        <p:txBody>
          <a:bodyPr lIns="457200" tIns="0" rIns="457200" bIns="0" anchor="ctr" anchorCtr="0">
            <a:noAutofit/>
          </a:bodyPr>
          <a:lstStyle>
            <a:lvl1pPr marL="0" indent="0" algn="ctr">
              <a:spcBef>
                <a:spcPts val="0"/>
              </a:spcBef>
              <a:spcAft>
                <a:spcPts val="0"/>
              </a:spcAft>
              <a:buClr>
                <a:schemeClr val="accent1"/>
              </a:buClr>
              <a:buNone/>
              <a:defRPr sz="36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2" name="Rectangle 1">
            <a:extLst>
              <a:ext uri="{FF2B5EF4-FFF2-40B4-BE49-F238E27FC236}">
                <a16:creationId xmlns:a16="http://schemas.microsoft.com/office/drawing/2014/main" id="{37057594-C21B-30B4-4DB8-C95E3546AD90}"/>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CC_2010logo.png">
            <a:extLst>
              <a:ext uri="{FF2B5EF4-FFF2-40B4-BE49-F238E27FC236}">
                <a16:creationId xmlns:a16="http://schemas.microsoft.com/office/drawing/2014/main" id="{0ADFA72D-3B08-B2D1-62F4-22AEC9E5A6C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466408" y="6502702"/>
            <a:ext cx="1440000" cy="173380"/>
          </a:xfrm>
          <a:prstGeom prst="rect">
            <a:avLst/>
          </a:prstGeom>
        </p:spPr>
      </p:pic>
    </p:spTree>
    <p:extLst>
      <p:ext uri="{BB962C8B-B14F-4D97-AF65-F5344CB8AC3E}">
        <p14:creationId xmlns:p14="http://schemas.microsoft.com/office/powerpoint/2010/main" val="1053008739"/>
      </p:ext>
    </p:extLst>
  </p:cSld>
  <p:clrMapOvr>
    <a:masterClrMapping/>
  </p:clrMapOvr>
  <p:extLst>
    <p:ext uri="{DCECCB84-F9BA-43D5-87BE-67443E8EF086}">
      <p15:sldGuideLst xmlns:p15="http://schemas.microsoft.com/office/powerpoint/2012/main">
        <p15:guide id="1" orient="horz" pos="2160">
          <p15:clr>
            <a:srgbClr val="FBAE40"/>
          </p15:clr>
        </p15:guide>
        <p15:guide id="2" pos="3273">
          <p15:clr>
            <a:srgbClr val="FBAE40"/>
          </p15:clr>
        </p15:guide>
        <p15:guide id="3">
          <p15:clr>
            <a:srgbClr val="FBAE40"/>
          </p15:clr>
        </p15:guide>
        <p15:guide id="4" pos="304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Chart 2">
            <a:extLst>
              <a:ext uri="{FF2B5EF4-FFF2-40B4-BE49-F238E27FC236}">
                <a16:creationId xmlns:a16="http://schemas.microsoft.com/office/drawing/2014/main" id="{7DA66FE9-DE8D-F24B-9362-5A51CC98C3EC}"/>
              </a:ext>
            </a:extLst>
          </p:cNvPr>
          <p:cNvGraphicFramePr/>
          <p:nvPr userDrawn="1">
            <p:extLst>
              <p:ext uri="{D42A27DB-BD31-4B8C-83A1-F6EECF244321}">
                <p14:modId xmlns:p14="http://schemas.microsoft.com/office/powerpoint/2010/main" val="942279797"/>
              </p:ext>
            </p:extLst>
          </p:nvPr>
        </p:nvGraphicFramePr>
        <p:xfrm>
          <a:off x="5992540" y="2170151"/>
          <a:ext cx="5361259" cy="3574173"/>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4675021"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9D2E9A27-EA6C-4AC4-A27B-E591A1D170C8}"/>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98CA644B-73AA-4BEA-A24C-104AC00AD51E}"/>
              </a:ext>
            </a:extLst>
          </p:cNvPr>
          <p:cNvPicPr>
            <a:picLocks noChangeAspect="1"/>
          </p:cNvPicPr>
          <p:nvPr userDrawn="1"/>
        </p:nvPicPr>
        <p:blipFill rotWithShape="1">
          <a:blip r:embed="rId4"/>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97431141-A981-42A4-8639-8A7E7A84D77B}"/>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6794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itle and Logo">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7E3DC95-7296-FE9E-388F-E7D9E006FB30}"/>
              </a:ext>
            </a:extLst>
          </p:cNvPr>
          <p:cNvSpPr>
            <a:spLocks noGrp="1"/>
          </p:cNvSpPr>
          <p:nvPr>
            <p:ph type="title"/>
          </p:nvPr>
        </p:nvSpPr>
        <p:spPr>
          <a:xfrm>
            <a:off x="3048" y="-1"/>
            <a:ext cx="12188952" cy="1089026"/>
          </a:xfrm>
          <a:prstGeom prst="rect">
            <a:avLst/>
          </a:prstGeom>
        </p:spPr>
        <p:txBody>
          <a:bodyPr lIns="503998" tIns="0" rIns="503998" bIns="0"/>
          <a:lstStyle>
            <a:lvl1pPr algn="l">
              <a:defRPr sz="3200">
                <a:solidFill>
                  <a:schemeClr val="tx1"/>
                </a:solidFill>
              </a:defRPr>
            </a:lvl1pPr>
          </a:lstStyle>
          <a:p>
            <a:endParaRPr lang="en-US"/>
          </a:p>
        </p:txBody>
      </p:sp>
      <p:sp>
        <p:nvSpPr>
          <p:cNvPr id="4" name="Rectangle 3">
            <a:extLst>
              <a:ext uri="{FF2B5EF4-FFF2-40B4-BE49-F238E27FC236}">
                <a16:creationId xmlns:a16="http://schemas.microsoft.com/office/drawing/2014/main" id="{590D9CC8-2C58-A7C2-C5E1-1A50DE5F3E5D}"/>
              </a:ext>
              <a:ext uri="{C183D7F6-B498-43B3-948B-1728B52AA6E4}">
                <adec:decorative xmlns:adec="http://schemas.microsoft.com/office/drawing/2017/decorative" val="1"/>
              </a:ext>
            </a:extLst>
          </p:cNvPr>
          <p:cNvSpPr/>
          <p:nvPr userDrawn="1"/>
        </p:nvSpPr>
        <p:spPr>
          <a:xfrm rot="5400000">
            <a:off x="6041400" y="714933"/>
            <a:ext cx="108000" cy="12193200"/>
          </a:xfrm>
          <a:prstGeom prst="rect">
            <a:avLst/>
          </a:prstGeom>
          <a:gradFill>
            <a:gsLst>
              <a:gs pos="0">
                <a:srgbClr val="94C80A"/>
              </a:gs>
              <a:gs pos="54000">
                <a:schemeClr val="accent2"/>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467552"/>
      </p:ext>
    </p:extLst>
  </p:cSld>
  <p:clrMapOvr>
    <a:masterClrMapping/>
  </p:clrMapOvr>
  <p:extLst>
    <p:ext uri="{DCECCB84-F9BA-43D5-87BE-67443E8EF086}">
      <p15:sldGuideLst xmlns:p15="http://schemas.microsoft.com/office/powerpoint/2012/main">
        <p15:guide id="1" orient="horz" pos="687">
          <p15:clr>
            <a:srgbClr val="FF96FF"/>
          </p15:clr>
        </p15:guide>
        <p15:guide id="2" orient="horz" pos="4007">
          <p15:clr>
            <a:srgbClr val="FF96FF"/>
          </p15:clr>
        </p15:guide>
        <p15:guide id="3" pos="324">
          <p15:clr>
            <a:srgbClr val="FF96FF"/>
          </p15:clr>
        </p15:guide>
        <p15:guide id="4" pos="1382">
          <p15:clr>
            <a:srgbClr val="FF96FF"/>
          </p15:clr>
        </p15:guide>
        <p15:guide id="5" pos="1518">
          <p15:clr>
            <a:srgbClr val="FF96FF"/>
          </p15:clr>
        </p15:guide>
        <p15:guide id="6" pos="2577">
          <p15:clr>
            <a:srgbClr val="FF96FF"/>
          </p15:clr>
        </p15:guide>
        <p15:guide id="7" pos="2713">
          <p15:clr>
            <a:srgbClr val="FF96FF"/>
          </p15:clr>
        </p15:guide>
        <p15:guide id="8" pos="3771">
          <p15:clr>
            <a:srgbClr val="FF96FF"/>
          </p15:clr>
        </p15:guide>
        <p15:guide id="9" pos="3908">
          <p15:clr>
            <a:srgbClr val="FF96FF"/>
          </p15:clr>
        </p15:guide>
        <p15:guide id="10" pos="4966">
          <p15:clr>
            <a:srgbClr val="FF96FF"/>
          </p15:clr>
        </p15:guide>
        <p15:guide id="11" pos="5102">
          <p15:clr>
            <a:srgbClr val="FF96FF"/>
          </p15:clr>
        </p15:guide>
        <p15:guide id="12" pos="6161">
          <p15:clr>
            <a:srgbClr val="FF96FF"/>
          </p15:clr>
        </p15:guide>
        <p15:guide id="13" pos="6297">
          <p15:clr>
            <a:srgbClr val="FF96FF"/>
          </p15:clr>
        </p15:guide>
        <p15:guide id="14" pos="7355">
          <p15:clr>
            <a:srgbClr val="FF96FF"/>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0_Content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5DF364-CCFB-DD58-F6A7-0B6E35A52B4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1EE9E5FC-A3DB-36E7-7731-EDB1C04B60EB}"/>
              </a:ext>
            </a:extLst>
          </p:cNvPr>
          <p:cNvPicPr>
            <a:picLocks noChangeAspect="1"/>
          </p:cNvPicPr>
          <p:nvPr userDrawn="1"/>
        </p:nvPicPr>
        <p:blipFill rotWithShape="1">
          <a:blip r:embed="rId2" cstate="print">
            <a:alphaModFix amt="10000"/>
            <a:extLst>
              <a:ext uri="{28A0092B-C50C-407E-A947-70E740481C1C}">
                <a14:useLocalDpi xmlns:a14="http://schemas.microsoft.com/office/drawing/2010/main"/>
              </a:ext>
              <a:ext uri="{96DAC541-7B7A-43D3-8B79-37D633B846F1}">
                <asvg:svgBlip xmlns:asvg="http://schemas.microsoft.com/office/drawing/2016/SVG/main" r:embed="rId3"/>
              </a:ext>
            </a:extLst>
          </a:blip>
          <a:srcRect l="1" t="32836" r="34514" b="2611"/>
          <a:stretch/>
        </p:blipFill>
        <p:spPr>
          <a:xfrm>
            <a:off x="389744" y="-228599"/>
            <a:ext cx="12396866" cy="6973237"/>
          </a:xfrm>
          <a:prstGeom prst="rect">
            <a:avLst/>
          </a:prstGeom>
        </p:spPr>
      </p:pic>
      <p:sp>
        <p:nvSpPr>
          <p:cNvPr id="3" name="TextBox 2">
            <a:extLst>
              <a:ext uri="{FF2B5EF4-FFF2-40B4-BE49-F238E27FC236}">
                <a16:creationId xmlns:a16="http://schemas.microsoft.com/office/drawing/2014/main" id="{FB7BA633-8C64-2F49-A9D5-A272FCB23662}"/>
              </a:ext>
            </a:extLst>
          </p:cNvPr>
          <p:cNvSpPr txBox="1"/>
          <p:nvPr userDrawn="1"/>
        </p:nvSpPr>
        <p:spPr>
          <a:xfrm>
            <a:off x="6040582" y="1413164"/>
            <a:ext cx="184731" cy="369332"/>
          </a:xfrm>
          <a:prstGeom prst="rect">
            <a:avLst/>
          </a:prstGeom>
          <a:noFill/>
        </p:spPr>
        <p:txBody>
          <a:bodyPr wrap="none" rtlCol="0">
            <a:spAutoFit/>
          </a:bodyPr>
          <a:lstStyle/>
          <a:p>
            <a:endParaRPr lang="en-US"/>
          </a:p>
        </p:txBody>
      </p:sp>
      <p:sp>
        <p:nvSpPr>
          <p:cNvPr id="10" name="Oval 9">
            <a:extLst>
              <a:ext uri="{FF2B5EF4-FFF2-40B4-BE49-F238E27FC236}">
                <a16:creationId xmlns:a16="http://schemas.microsoft.com/office/drawing/2014/main" id="{289BAEDB-D3AF-07F6-1AD6-E5EE7719CC46}"/>
              </a:ext>
            </a:extLst>
          </p:cNvPr>
          <p:cNvSpPr/>
          <p:nvPr userDrawn="1"/>
        </p:nvSpPr>
        <p:spPr>
          <a:xfrm>
            <a:off x="-4554746" y="1811547"/>
            <a:ext cx="9609826" cy="9609826"/>
          </a:xfrm>
          <a:prstGeom prst="ellipse">
            <a:avLst/>
          </a:prstGeom>
          <a:noFill/>
          <a:ln w="19050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A03F44E-2CAA-0CD2-965E-9ED78102177F}"/>
              </a:ext>
            </a:extLst>
          </p:cNvPr>
          <p:cNvSpPr/>
          <p:nvPr userDrawn="1"/>
        </p:nvSpPr>
        <p:spPr>
          <a:xfrm>
            <a:off x="7069347" y="-5037826"/>
            <a:ext cx="9609826" cy="9609826"/>
          </a:xfrm>
          <a:prstGeom prst="ellipse">
            <a:avLst/>
          </a:prstGeom>
          <a:noFill/>
          <a:ln w="1905000">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3E7586-8291-A40A-36B7-2A63CFAA30D0}"/>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B8F9B31C-0111-4AEE-739B-2D66EB3D6DF7}"/>
              </a:ext>
            </a:extLst>
          </p:cNvPr>
          <p:cNvSpPr>
            <a:spLocks noGrp="1"/>
          </p:cNvSpPr>
          <p:nvPr>
            <p:ph type="body" sz="quarter" idx="19" hasCustomPrompt="1"/>
          </p:nvPr>
        </p:nvSpPr>
        <p:spPr>
          <a:xfrm>
            <a:off x="1608676" y="1512727"/>
            <a:ext cx="2629684" cy="644687"/>
          </a:xfrm>
          <a:solidFill>
            <a:schemeClr val="tx1">
              <a:lumMod val="50000"/>
              <a:alpha val="50143"/>
            </a:schemeClr>
          </a:solidFill>
          <a:ln w="6350">
            <a:noFill/>
          </a:ln>
        </p:spPr>
        <p:style>
          <a:lnRef idx="3">
            <a:schemeClr val="lt1"/>
          </a:lnRef>
          <a:fillRef idx="1">
            <a:schemeClr val="accent6"/>
          </a:fillRef>
          <a:effectRef idx="1">
            <a:schemeClr val="accent6"/>
          </a:effectRef>
          <a:fontRef idx="minor">
            <a:schemeClr val="lt1"/>
          </a:fontRef>
        </p:style>
        <p:txBody>
          <a:bodyPr tIns="0" bIns="0" anchor="ctr">
            <a:no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Event Name</a:t>
            </a:r>
          </a:p>
        </p:txBody>
      </p:sp>
      <p:sp>
        <p:nvSpPr>
          <p:cNvPr id="16" name="Text Placeholder 5">
            <a:extLst>
              <a:ext uri="{FF2B5EF4-FFF2-40B4-BE49-F238E27FC236}">
                <a16:creationId xmlns:a16="http://schemas.microsoft.com/office/drawing/2014/main" id="{54281217-D544-9E33-9687-15E122D64E25}"/>
              </a:ext>
            </a:extLst>
          </p:cNvPr>
          <p:cNvSpPr>
            <a:spLocks noGrp="1"/>
          </p:cNvSpPr>
          <p:nvPr>
            <p:ph type="body" sz="quarter" idx="16" hasCustomPrompt="1"/>
          </p:nvPr>
        </p:nvSpPr>
        <p:spPr>
          <a:xfrm>
            <a:off x="1468483" y="2155371"/>
            <a:ext cx="9673347" cy="1926771"/>
          </a:xfrm>
          <a:noFill/>
        </p:spPr>
        <p:txBody>
          <a:bodyPr tIns="0" bIns="0" anchor="ctr" anchorCtr="0">
            <a:noAutofit/>
          </a:bodyPr>
          <a:lstStyle>
            <a:lvl1pPr marL="0" indent="0">
              <a:spcBef>
                <a:spcPts val="0"/>
              </a:spcBef>
              <a:buNone/>
              <a:defRPr sz="4400" baseline="0">
                <a:solidFill>
                  <a:schemeClr val="bg1"/>
                </a:solidFill>
                <a:latin typeface="+mj-lt"/>
              </a:defRPr>
            </a:lvl1pPr>
          </a:lstStyle>
          <a:p>
            <a:pPr lvl="0"/>
            <a:r>
              <a:rPr lang="en-US"/>
              <a:t>Click to add title text</a:t>
            </a:r>
          </a:p>
        </p:txBody>
      </p:sp>
      <p:sp>
        <p:nvSpPr>
          <p:cNvPr id="17" name="Text Placeholder 15">
            <a:extLst>
              <a:ext uri="{FF2B5EF4-FFF2-40B4-BE49-F238E27FC236}">
                <a16:creationId xmlns:a16="http://schemas.microsoft.com/office/drawing/2014/main" id="{CEB1B364-CBD5-19BC-4AE2-B0C1B17636A1}"/>
              </a:ext>
            </a:extLst>
          </p:cNvPr>
          <p:cNvSpPr>
            <a:spLocks noGrp="1"/>
          </p:cNvSpPr>
          <p:nvPr>
            <p:ph type="body" sz="quarter" idx="17" hasCustomPrompt="1"/>
          </p:nvPr>
        </p:nvSpPr>
        <p:spPr>
          <a:xfrm>
            <a:off x="1499481" y="4096901"/>
            <a:ext cx="4623025" cy="654713"/>
          </a:xfrm>
        </p:spPr>
        <p:txBody>
          <a:bodyPr>
            <a:noAutofit/>
          </a:bodyPr>
          <a:lstStyle>
            <a:lvl1pPr marL="0" indent="0">
              <a:buNone/>
              <a:defRPr sz="2400" b="0" baseline="0">
                <a:solidFill>
                  <a:schemeClr val="bg1"/>
                </a:solidFill>
                <a:latin typeface="+mj-lt"/>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Presenters name</a:t>
            </a:r>
          </a:p>
        </p:txBody>
      </p:sp>
      <p:sp>
        <p:nvSpPr>
          <p:cNvPr id="18" name="Text Placeholder 15">
            <a:extLst>
              <a:ext uri="{FF2B5EF4-FFF2-40B4-BE49-F238E27FC236}">
                <a16:creationId xmlns:a16="http://schemas.microsoft.com/office/drawing/2014/main" id="{C95DC90E-628C-CF9F-705A-D94CAE258D60}"/>
              </a:ext>
            </a:extLst>
          </p:cNvPr>
          <p:cNvSpPr>
            <a:spLocks noGrp="1"/>
          </p:cNvSpPr>
          <p:nvPr>
            <p:ph type="body" sz="quarter" idx="18" hasCustomPrompt="1"/>
          </p:nvPr>
        </p:nvSpPr>
        <p:spPr>
          <a:xfrm>
            <a:off x="1499481" y="4736592"/>
            <a:ext cx="4623025" cy="759749"/>
          </a:xfrm>
        </p:spPr>
        <p:txBody>
          <a:bodyPr tIns="182880">
            <a:noAutofit/>
          </a:bodyPr>
          <a:lstStyle>
            <a:lvl1pPr marL="0" indent="0">
              <a:lnSpc>
                <a:spcPts val="2480"/>
              </a:lnSpc>
              <a:spcBef>
                <a:spcPts val="0"/>
              </a:spcBef>
              <a:buNone/>
              <a:defRPr sz="2000" baseline="0">
                <a:solidFill>
                  <a:schemeClr val="bg1"/>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Title, Company | Date</a:t>
            </a:r>
          </a:p>
        </p:txBody>
      </p:sp>
      <p:cxnSp>
        <p:nvCxnSpPr>
          <p:cNvPr id="4" name="Straight Connector 3">
            <a:extLst>
              <a:ext uri="{FF2B5EF4-FFF2-40B4-BE49-F238E27FC236}">
                <a16:creationId xmlns:a16="http://schemas.microsoft.com/office/drawing/2014/main" id="{FA76E65D-8DA4-9E8F-A5A4-0DCD70771E48}"/>
              </a:ext>
            </a:extLst>
          </p:cNvPr>
          <p:cNvCxnSpPr/>
          <p:nvPr userDrawn="1"/>
        </p:nvCxnSpPr>
        <p:spPr>
          <a:xfrm>
            <a:off x="1596325" y="4076054"/>
            <a:ext cx="6664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980DD82-431B-406B-2DDF-9884784BDA45}"/>
              </a:ext>
            </a:extLst>
          </p:cNvPr>
          <p:cNvPicPr>
            <a:picLocks noChangeAspect="1"/>
          </p:cNvPicPr>
          <p:nvPr userDrawn="1"/>
        </p:nvPicPr>
        <p:blipFill>
          <a:blip r:embed="rId4"/>
          <a:stretch>
            <a:fillRect/>
          </a:stretch>
        </p:blipFill>
        <p:spPr>
          <a:xfrm>
            <a:off x="8776714" y="5843027"/>
            <a:ext cx="2658604" cy="314957"/>
          </a:xfrm>
          <a:prstGeom prst="rect">
            <a:avLst/>
          </a:prstGeom>
        </p:spPr>
      </p:pic>
    </p:spTree>
    <p:extLst>
      <p:ext uri="{BB962C8B-B14F-4D97-AF65-F5344CB8AC3E}">
        <p14:creationId xmlns:p14="http://schemas.microsoft.com/office/powerpoint/2010/main" val="5754200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94_Custom Layou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0095F21-4A5D-9420-F64F-39BF614EEEA0}"/>
              </a:ext>
            </a:extLst>
          </p:cNvPr>
          <p:cNvSpPr>
            <a:spLocks noGrp="1"/>
          </p:cNvSpPr>
          <p:nvPr>
            <p:ph type="body" sz="quarter" idx="20" hasCustomPrompt="1"/>
          </p:nvPr>
        </p:nvSpPr>
        <p:spPr>
          <a:xfrm>
            <a:off x="694275" y="1286467"/>
            <a:ext cx="2187661" cy="536718"/>
          </a:xfrm>
          <a:prstGeom prst="roundRect">
            <a:avLst>
              <a:gd name="adj" fmla="val 6885"/>
            </a:avLst>
          </a:prstGeom>
          <a:solidFill>
            <a:schemeClr val="accent5"/>
          </a:solidFill>
          <a:ln w="6350">
            <a:noFill/>
          </a:ln>
        </p:spPr>
        <p:style>
          <a:lnRef idx="3">
            <a:schemeClr val="lt1"/>
          </a:lnRef>
          <a:fillRef idx="1">
            <a:schemeClr val="accent6"/>
          </a:fillRef>
          <a:effectRef idx="1">
            <a:schemeClr val="accent6"/>
          </a:effectRef>
          <a:fontRef idx="minor">
            <a:schemeClr val="lt1"/>
          </a:fontRef>
        </p:style>
        <p:txBody>
          <a:bodyPr tIns="0" bIns="0" anchor="ctr">
            <a:no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Event Name</a:t>
            </a:r>
          </a:p>
        </p:txBody>
      </p:sp>
      <p:grpSp>
        <p:nvGrpSpPr>
          <p:cNvPr id="2" name="Group 1">
            <a:extLst>
              <a:ext uri="{FF2B5EF4-FFF2-40B4-BE49-F238E27FC236}">
                <a16:creationId xmlns:a16="http://schemas.microsoft.com/office/drawing/2014/main" id="{DFD874B6-F4FF-F0BC-6E69-910B144E7FDC}"/>
              </a:ext>
            </a:extLst>
          </p:cNvPr>
          <p:cNvGrpSpPr/>
          <p:nvPr userDrawn="1"/>
        </p:nvGrpSpPr>
        <p:grpSpPr>
          <a:xfrm>
            <a:off x="6369978" y="-1351850"/>
            <a:ext cx="10646636" cy="9609826"/>
            <a:chOff x="6369978" y="-1351850"/>
            <a:chExt cx="10646636" cy="9609826"/>
          </a:xfrm>
        </p:grpSpPr>
        <p:sp>
          <p:nvSpPr>
            <p:cNvPr id="15" name="Oval 14">
              <a:extLst>
                <a:ext uri="{FF2B5EF4-FFF2-40B4-BE49-F238E27FC236}">
                  <a16:creationId xmlns:a16="http://schemas.microsoft.com/office/drawing/2014/main" id="{3725A277-33B1-44AE-8B0D-68AABC1D93D0}"/>
                </a:ext>
              </a:extLst>
            </p:cNvPr>
            <p:cNvSpPr>
              <a:spLocks noChangeAspect="1"/>
            </p:cNvSpPr>
            <p:nvPr userDrawn="1"/>
          </p:nvSpPr>
          <p:spPr>
            <a:xfrm>
              <a:off x="7406788" y="-1351850"/>
              <a:ext cx="9609826" cy="9609826"/>
            </a:xfrm>
            <a:prstGeom prst="ellipse">
              <a:avLst/>
            </a:prstGeom>
            <a:noFill/>
            <a:ln w="1905000">
              <a:gradFill>
                <a:gsLst>
                  <a:gs pos="20000">
                    <a:schemeClr val="accent2"/>
                  </a:gs>
                  <a:gs pos="50000">
                    <a:schemeClr val="accent3"/>
                  </a:gs>
                  <a:gs pos="8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10539F99-5940-B228-8E72-289FCFFDD12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3048" r="12510"/>
            <a:stretch/>
          </p:blipFill>
          <p:spPr>
            <a:xfrm>
              <a:off x="6369978" y="-71614"/>
              <a:ext cx="4387065" cy="7164951"/>
            </a:xfrm>
            <a:prstGeom prst="rect">
              <a:avLst/>
            </a:prstGeom>
          </p:spPr>
        </p:pic>
      </p:grpSp>
      <p:sp>
        <p:nvSpPr>
          <p:cNvPr id="21" name="Subtitle 2">
            <a:extLst>
              <a:ext uri="{FF2B5EF4-FFF2-40B4-BE49-F238E27FC236}">
                <a16:creationId xmlns:a16="http://schemas.microsoft.com/office/drawing/2014/main" id="{92383BDE-92A3-31F7-D9C9-AAF952FEF93A}"/>
              </a:ext>
            </a:extLst>
          </p:cNvPr>
          <p:cNvSpPr>
            <a:spLocks noGrp="1"/>
          </p:cNvSpPr>
          <p:nvPr userDrawn="1">
            <p:ph type="subTitle" idx="1"/>
          </p:nvPr>
        </p:nvSpPr>
        <p:spPr>
          <a:xfrm>
            <a:off x="685799" y="4354844"/>
            <a:ext cx="5642811" cy="1717676"/>
          </a:xfrm>
        </p:spPr>
        <p:txBody>
          <a:bodyPr lIns="0" rIns="0"/>
          <a:lstStyle>
            <a:lvl1pPr marL="0" indent="0" algn="l">
              <a:spcBef>
                <a:spcPts val="0"/>
              </a:spcBef>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5">
            <a:extLst>
              <a:ext uri="{FF2B5EF4-FFF2-40B4-BE49-F238E27FC236}">
                <a16:creationId xmlns:a16="http://schemas.microsoft.com/office/drawing/2014/main" id="{E09D3171-5FEA-C08E-3110-CB4253B4452E}"/>
              </a:ext>
            </a:extLst>
          </p:cNvPr>
          <p:cNvSpPr>
            <a:spLocks noGrp="1"/>
          </p:cNvSpPr>
          <p:nvPr userDrawn="1">
            <p:ph type="body" sz="quarter" idx="16" hasCustomPrompt="1"/>
          </p:nvPr>
        </p:nvSpPr>
        <p:spPr>
          <a:xfrm>
            <a:off x="691495" y="1828800"/>
            <a:ext cx="5613052" cy="2465719"/>
          </a:xfrm>
          <a:noFill/>
        </p:spPr>
        <p:txBody>
          <a:bodyPr lIns="0" tIns="0" rIns="0" bIns="274320" anchor="b" anchorCtr="0">
            <a:noAutofit/>
          </a:bodyPr>
          <a:lstStyle>
            <a:lvl1pPr marL="0" marR="0" indent="0" algn="l" defTabSz="914377" rtl="0" eaLnBrk="1" fontAlgn="auto" latinLnBrk="0" hangingPunct="1">
              <a:lnSpc>
                <a:spcPct val="90000"/>
              </a:lnSpc>
              <a:spcBef>
                <a:spcPts val="0"/>
              </a:spcBef>
              <a:spcAft>
                <a:spcPts val="0"/>
              </a:spcAft>
              <a:buClr>
                <a:schemeClr val="accent3"/>
              </a:buClr>
              <a:buSzTx/>
              <a:buFont typeface="Arial" panose="020B0604020202020204" pitchFamily="34" charset="0"/>
              <a:buNone/>
              <a:tabLst/>
              <a:defRPr sz="4400" baseline="0">
                <a:solidFill>
                  <a:schemeClr val="tx1"/>
                </a:solidFill>
                <a:latin typeface="+mj-lt"/>
              </a:defRPr>
            </a:lvl1pPr>
          </a:lstStyle>
          <a:p>
            <a:pPr marL="0" marR="0" lvl="0" indent="0" algn="l" defTabSz="914377" rtl="0" eaLnBrk="1" fontAlgn="auto" latinLnBrk="0" hangingPunct="1">
              <a:lnSpc>
                <a:spcPct val="90000"/>
              </a:lnSpc>
              <a:spcBef>
                <a:spcPts val="0"/>
              </a:spcBef>
              <a:spcAft>
                <a:spcPts val="0"/>
              </a:spcAft>
              <a:buClr>
                <a:schemeClr val="accent3"/>
              </a:buClr>
              <a:buSzTx/>
              <a:buFont typeface="Arial" panose="020B0604020202020204" pitchFamily="34" charset="0"/>
              <a:buNone/>
              <a:tabLst/>
              <a:defRPr/>
            </a:pPr>
            <a:r>
              <a:rPr lang="en-US"/>
              <a:t>Click to add title text</a:t>
            </a:r>
          </a:p>
        </p:txBody>
      </p:sp>
      <p:cxnSp>
        <p:nvCxnSpPr>
          <p:cNvPr id="14" name="Straight Connector 13">
            <a:extLst>
              <a:ext uri="{FF2B5EF4-FFF2-40B4-BE49-F238E27FC236}">
                <a16:creationId xmlns:a16="http://schemas.microsoft.com/office/drawing/2014/main" id="{235D4EE4-79AD-982B-4532-6D4A91F7C653}"/>
              </a:ext>
            </a:extLst>
          </p:cNvPr>
          <p:cNvCxnSpPr>
            <a:cxnSpLocks/>
          </p:cNvCxnSpPr>
          <p:nvPr userDrawn="1"/>
        </p:nvCxnSpPr>
        <p:spPr>
          <a:xfrm>
            <a:off x="684478" y="4319163"/>
            <a:ext cx="576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FB5ACC25-A118-B42D-06C5-6F2917DB2F5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85800" y="6035552"/>
            <a:ext cx="2141549" cy="295986"/>
          </a:xfrm>
          <a:prstGeom prst="rect">
            <a:avLst/>
          </a:prstGeom>
        </p:spPr>
      </p:pic>
      <p:sp>
        <p:nvSpPr>
          <p:cNvPr id="3" name="Picture Placeholder 2">
            <a:extLst>
              <a:ext uri="{FF2B5EF4-FFF2-40B4-BE49-F238E27FC236}">
                <a16:creationId xmlns:a16="http://schemas.microsoft.com/office/drawing/2014/main" id="{0E9EA665-7785-6AAC-2136-E28D1DECE869}"/>
              </a:ext>
            </a:extLst>
          </p:cNvPr>
          <p:cNvSpPr>
            <a:spLocks noGrp="1" noChangeAspect="1"/>
          </p:cNvSpPr>
          <p:nvPr userDrawn="1">
            <p:ph type="pic" sz="quarter" idx="17"/>
          </p:nvPr>
        </p:nvSpPr>
        <p:spPr>
          <a:xfrm>
            <a:off x="8329863" y="-433137"/>
            <a:ext cx="7772400" cy="7772400"/>
          </a:xfrm>
          <a:prstGeom prst="ellipse">
            <a:avLst/>
          </a:prstGeom>
          <a:solidFill>
            <a:schemeClr val="bg2"/>
          </a:solidFill>
          <a:ln w="127000">
            <a:solidFill>
              <a:schemeClr val="bg1"/>
            </a:solidFill>
          </a:ln>
        </p:spPr>
        <p:txBody>
          <a:bodyPr/>
          <a:lstStyle/>
          <a:p>
            <a:endParaRPr lang="en-US"/>
          </a:p>
        </p:txBody>
      </p:sp>
    </p:spTree>
    <p:extLst>
      <p:ext uri="{BB962C8B-B14F-4D97-AF65-F5344CB8AC3E}">
        <p14:creationId xmlns:p14="http://schemas.microsoft.com/office/powerpoint/2010/main" val="2413372580"/>
      </p:ext>
    </p:extLst>
  </p:cSld>
  <p:clrMapOvr>
    <a:masterClrMapping/>
  </p:clrMapOvr>
  <p:extLst>
    <p:ext uri="{DCECCB84-F9BA-43D5-87BE-67443E8EF086}">
      <p15:sldGuideLst xmlns:p15="http://schemas.microsoft.com/office/powerpoint/2012/main">
        <p15:guide id="1" orient="horz" pos="3072">
          <p15:clr>
            <a:srgbClr val="FBAE40"/>
          </p15:clr>
        </p15:guide>
        <p15:guide id="2" pos="3768">
          <p15:clr>
            <a:srgbClr val="FBAE40"/>
          </p15:clr>
        </p15:guide>
        <p15:guide id="3" orient="horz" pos="2160">
          <p15:clr>
            <a:srgbClr val="FBAE40"/>
          </p15:clr>
        </p15:guide>
        <p15:guide id="4" pos="432">
          <p15:clr>
            <a:srgbClr val="FBAE40"/>
          </p15:clr>
        </p15:guide>
        <p15:guide id="5" orient="horz" pos="1152">
          <p15:clr>
            <a:srgbClr val="FBAE40"/>
          </p15:clr>
        </p15:guide>
        <p15:guide id="6" pos="768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BD9E64-FF81-B540-9605-2ED99882DA6D}"/>
              </a:ext>
            </a:extLst>
          </p:cNvPr>
          <p:cNvPicPr>
            <a:picLocks noChangeAspect="1"/>
          </p:cNvPicPr>
          <p:nvPr userDrawn="1"/>
        </p:nvPicPr>
        <p:blipFill>
          <a:blip r:embed="rId2"/>
          <a:srcRect/>
          <a:stretch/>
        </p:blipFill>
        <p:spPr>
          <a:xfrm>
            <a:off x="0" y="0"/>
            <a:ext cx="12192000" cy="6858000"/>
          </a:xfrm>
          <a:prstGeom prst="rect">
            <a:avLst/>
          </a:prstGeom>
        </p:spPr>
      </p:pic>
      <p:sp>
        <p:nvSpPr>
          <p:cNvPr id="7" name="Text Placeholder 5"/>
          <p:cNvSpPr>
            <a:spLocks noGrp="1"/>
          </p:cNvSpPr>
          <p:nvPr>
            <p:ph type="body" sz="quarter" idx="16" hasCustomPrompt="1"/>
          </p:nvPr>
        </p:nvSpPr>
        <p:spPr>
          <a:xfrm>
            <a:off x="1499479" y="2367114"/>
            <a:ext cx="9673347" cy="632385"/>
          </a:xfrm>
          <a:noFill/>
        </p:spPr>
        <p:txBody>
          <a:bodyPr>
            <a:noAutofit/>
          </a:bodyPr>
          <a:lstStyle>
            <a:lvl1pPr marL="0" indent="0">
              <a:buNone/>
              <a:defRPr sz="4800" baseline="0">
                <a:solidFill>
                  <a:schemeClr val="bg1"/>
                </a:solidFill>
                <a:latin typeface="+mj-lt"/>
              </a:defRPr>
            </a:lvl1pPr>
          </a:lstStyle>
          <a:p>
            <a:pPr lvl="0"/>
            <a:r>
              <a:rPr lang="en-US"/>
              <a:t>Click to add title text</a:t>
            </a:r>
          </a:p>
        </p:txBody>
      </p:sp>
      <p:sp>
        <p:nvSpPr>
          <p:cNvPr id="8" name="Text Placeholder 15"/>
          <p:cNvSpPr>
            <a:spLocks noGrp="1"/>
          </p:cNvSpPr>
          <p:nvPr>
            <p:ph type="body" sz="quarter" idx="17" hasCustomPrompt="1"/>
          </p:nvPr>
        </p:nvSpPr>
        <p:spPr>
          <a:xfrm>
            <a:off x="1499481" y="3182501"/>
            <a:ext cx="4623025" cy="415465"/>
          </a:xfrm>
        </p:spPr>
        <p:txBody>
          <a:bodyPr>
            <a:noAutofit/>
          </a:bodyPr>
          <a:lstStyle>
            <a:lvl1pPr marL="0" indent="0">
              <a:buNone/>
              <a:defRPr sz="2400" b="1" baseline="0">
                <a:solidFill>
                  <a:schemeClr val="bg1"/>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Presenters name</a:t>
            </a:r>
          </a:p>
        </p:txBody>
      </p:sp>
      <p:sp>
        <p:nvSpPr>
          <p:cNvPr id="11" name="Text Placeholder 15"/>
          <p:cNvSpPr>
            <a:spLocks noGrp="1"/>
          </p:cNvSpPr>
          <p:nvPr>
            <p:ph type="body" sz="quarter" idx="18" hasCustomPrompt="1"/>
          </p:nvPr>
        </p:nvSpPr>
        <p:spPr>
          <a:xfrm>
            <a:off x="1499481" y="3609884"/>
            <a:ext cx="4623025" cy="972057"/>
          </a:xfrm>
        </p:spPr>
        <p:txBody>
          <a:bodyPr>
            <a:noAutofit/>
          </a:bodyPr>
          <a:lstStyle>
            <a:lvl1pPr marL="0" indent="0">
              <a:lnSpc>
                <a:spcPts val="2480"/>
              </a:lnSpc>
              <a:spcBef>
                <a:spcPts val="0"/>
              </a:spcBef>
              <a:buNone/>
              <a:defRPr sz="2400" baseline="0">
                <a:solidFill>
                  <a:schemeClr val="bg1"/>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Title, Company | Date</a:t>
            </a:r>
          </a:p>
        </p:txBody>
      </p:sp>
      <p:sp>
        <p:nvSpPr>
          <p:cNvPr id="3" name="Text Placeholder 2"/>
          <p:cNvSpPr>
            <a:spLocks noGrp="1"/>
          </p:cNvSpPr>
          <p:nvPr>
            <p:ph type="body" sz="quarter" idx="19" hasCustomPrompt="1"/>
          </p:nvPr>
        </p:nvSpPr>
        <p:spPr>
          <a:xfrm>
            <a:off x="1500190" y="1512727"/>
            <a:ext cx="2629684" cy="644687"/>
          </a:xfrm>
          <a:solidFill>
            <a:srgbClr val="008E99"/>
          </a:solidFill>
          <a:ln w="6350">
            <a:noFill/>
          </a:ln>
        </p:spPr>
        <p:style>
          <a:lnRef idx="3">
            <a:schemeClr val="lt1"/>
          </a:lnRef>
          <a:fillRef idx="1">
            <a:schemeClr val="accent6"/>
          </a:fillRef>
          <a:effectRef idx="1">
            <a:schemeClr val="accent6"/>
          </a:effectRef>
          <a:fontRef idx="minor">
            <a:schemeClr val="lt1"/>
          </a:fontRef>
        </p:style>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Event Name</a:t>
            </a:r>
          </a:p>
        </p:txBody>
      </p:sp>
      <p:pic>
        <p:nvPicPr>
          <p:cNvPr id="4" name="Graphic 3">
            <a:extLst>
              <a:ext uri="{FF2B5EF4-FFF2-40B4-BE49-F238E27FC236}">
                <a16:creationId xmlns:a16="http://schemas.microsoft.com/office/drawing/2014/main" id="{4EFB7B1C-BBA0-9D4D-8F70-FB6F397CF1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012901" y="4986670"/>
            <a:ext cx="2551832" cy="1971871"/>
          </a:xfrm>
          <a:prstGeom prst="rect">
            <a:avLst/>
          </a:prstGeom>
        </p:spPr>
      </p:pic>
    </p:spTree>
    <p:extLst>
      <p:ext uri="{BB962C8B-B14F-4D97-AF65-F5344CB8AC3E}">
        <p14:creationId xmlns:p14="http://schemas.microsoft.com/office/powerpoint/2010/main" val="61706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5B81A5E-2764-BED2-DFBD-565CEA443263}"/>
              </a:ext>
            </a:extLst>
          </p:cNvPr>
          <p:cNvGrpSpPr/>
          <p:nvPr userDrawn="1"/>
        </p:nvGrpSpPr>
        <p:grpSpPr>
          <a:xfrm>
            <a:off x="4138818" y="1236868"/>
            <a:ext cx="1199586" cy="4419804"/>
            <a:chOff x="5370022" y="1145374"/>
            <a:chExt cx="1199586" cy="4419804"/>
          </a:xfrm>
        </p:grpSpPr>
        <p:cxnSp>
          <p:nvCxnSpPr>
            <p:cNvPr id="7" name="Straight Connector 6">
              <a:extLst>
                <a:ext uri="{FF2B5EF4-FFF2-40B4-BE49-F238E27FC236}">
                  <a16:creationId xmlns:a16="http://schemas.microsoft.com/office/drawing/2014/main" id="{9C8E29D0-F10F-78DE-FCDD-3613CD2D6F86}"/>
                </a:ext>
              </a:extLst>
            </p:cNvPr>
            <p:cNvCxnSpPr>
              <a:cxnSpLocks/>
            </p:cNvCxnSpPr>
            <p:nvPr/>
          </p:nvCxnSpPr>
          <p:spPr>
            <a:xfrm>
              <a:off x="5370022" y="1199374"/>
              <a:ext cx="756000" cy="0"/>
            </a:xfrm>
            <a:prstGeom prst="line">
              <a:avLst/>
            </a:prstGeom>
            <a:ln w="12700">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B90CDFE-69F9-231A-4E8C-2FBAAC1871D6}"/>
                </a:ext>
              </a:extLst>
            </p:cNvPr>
            <p:cNvSpPr>
              <a:spLocks noChangeAspect="1"/>
            </p:cNvSpPr>
            <p:nvPr/>
          </p:nvSpPr>
          <p:spPr>
            <a:xfrm>
              <a:off x="6082470" y="1145374"/>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AFD16E8-626A-5039-E5A7-7D16BCA601D7}"/>
                </a:ext>
              </a:extLst>
            </p:cNvPr>
            <p:cNvCxnSpPr>
              <a:cxnSpLocks/>
            </p:cNvCxnSpPr>
            <p:nvPr/>
          </p:nvCxnSpPr>
          <p:spPr>
            <a:xfrm>
              <a:off x="5645084" y="2277325"/>
              <a:ext cx="756000" cy="0"/>
            </a:xfrm>
            <a:prstGeom prst="line">
              <a:avLst/>
            </a:prstGeom>
            <a:ln w="12700">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F97E46F-2309-23BF-913A-C699B708DCF8}"/>
                </a:ext>
              </a:extLst>
            </p:cNvPr>
            <p:cNvSpPr>
              <a:spLocks noChangeAspect="1"/>
            </p:cNvSpPr>
            <p:nvPr/>
          </p:nvSpPr>
          <p:spPr>
            <a:xfrm>
              <a:off x="6357532" y="2223325"/>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1EEECAB1-1825-1DDA-EC09-15E237C076F0}"/>
                </a:ext>
              </a:extLst>
            </p:cNvPr>
            <p:cNvCxnSpPr>
              <a:cxnSpLocks/>
            </p:cNvCxnSpPr>
            <p:nvPr/>
          </p:nvCxnSpPr>
          <p:spPr>
            <a:xfrm>
              <a:off x="5749160" y="3340408"/>
              <a:ext cx="756000" cy="0"/>
            </a:xfrm>
            <a:prstGeom prst="line">
              <a:avLst/>
            </a:prstGeom>
            <a:ln w="12700">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362E2B51-36AA-E80E-3275-ED1A2E231423}"/>
                </a:ext>
              </a:extLst>
            </p:cNvPr>
            <p:cNvSpPr>
              <a:spLocks noChangeAspect="1"/>
            </p:cNvSpPr>
            <p:nvPr/>
          </p:nvSpPr>
          <p:spPr>
            <a:xfrm>
              <a:off x="6461608" y="3286408"/>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8DDD98B4-EFF4-E6C3-81DE-2E9605BB47BC}"/>
                </a:ext>
              </a:extLst>
            </p:cNvPr>
            <p:cNvCxnSpPr>
              <a:cxnSpLocks/>
            </p:cNvCxnSpPr>
            <p:nvPr/>
          </p:nvCxnSpPr>
          <p:spPr>
            <a:xfrm>
              <a:off x="5689688" y="4418359"/>
              <a:ext cx="756000" cy="0"/>
            </a:xfrm>
            <a:prstGeom prst="line">
              <a:avLst/>
            </a:prstGeom>
            <a:ln w="12700">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20D9595-6101-04B0-6C14-B27E23A25D67}"/>
                </a:ext>
              </a:extLst>
            </p:cNvPr>
            <p:cNvSpPr>
              <a:spLocks noChangeAspect="1"/>
            </p:cNvSpPr>
            <p:nvPr/>
          </p:nvSpPr>
          <p:spPr>
            <a:xfrm>
              <a:off x="6402136" y="4364359"/>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AE9CE721-6E84-3F20-394B-BD717AAC5761}"/>
                </a:ext>
              </a:extLst>
            </p:cNvPr>
            <p:cNvCxnSpPr>
              <a:cxnSpLocks/>
            </p:cNvCxnSpPr>
            <p:nvPr/>
          </p:nvCxnSpPr>
          <p:spPr>
            <a:xfrm>
              <a:off x="5444363" y="5511178"/>
              <a:ext cx="756000" cy="0"/>
            </a:xfrm>
            <a:prstGeom prst="line">
              <a:avLst/>
            </a:prstGeom>
            <a:ln w="12700">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AD554C2-EDE5-8B62-4B93-041AC2AE5240}"/>
                </a:ext>
              </a:extLst>
            </p:cNvPr>
            <p:cNvSpPr>
              <a:spLocks noChangeAspect="1"/>
            </p:cNvSpPr>
            <p:nvPr/>
          </p:nvSpPr>
          <p:spPr>
            <a:xfrm>
              <a:off x="6156811" y="5457178"/>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Placeholder 7">
            <a:extLst>
              <a:ext uri="{FF2B5EF4-FFF2-40B4-BE49-F238E27FC236}">
                <a16:creationId xmlns:a16="http://schemas.microsoft.com/office/drawing/2014/main" id="{96BF5C68-9464-255A-67DE-16811B453B17}"/>
              </a:ext>
            </a:extLst>
          </p:cNvPr>
          <p:cNvSpPr>
            <a:spLocks noGrp="1"/>
          </p:cNvSpPr>
          <p:nvPr>
            <p:ph type="body" sz="quarter" idx="26"/>
          </p:nvPr>
        </p:nvSpPr>
        <p:spPr>
          <a:xfrm>
            <a:off x="4855256" y="771014"/>
            <a:ext cx="6956662" cy="1044000"/>
          </a:xfrm>
        </p:spPr>
        <p:txBody>
          <a:bodyPr lIns="274320" tIns="0" rIns="108000" bIns="0" anchor="ctr" anchorCtr="0">
            <a:noAutofit/>
          </a:bodyPr>
          <a:lstStyle>
            <a:lvl1pPr marL="0" indent="0">
              <a:buNone/>
              <a:defRPr sz="2000">
                <a:solidFill>
                  <a:schemeClr val="tx2"/>
                </a:solidFill>
                <a:latin typeface="+mj-lt"/>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23" name="Text Placeholder 7">
            <a:extLst>
              <a:ext uri="{FF2B5EF4-FFF2-40B4-BE49-F238E27FC236}">
                <a16:creationId xmlns:a16="http://schemas.microsoft.com/office/drawing/2014/main" id="{C15EBFD5-C285-AC5D-ABE9-CDB4B4633C93}"/>
              </a:ext>
            </a:extLst>
          </p:cNvPr>
          <p:cNvSpPr>
            <a:spLocks noGrp="1"/>
          </p:cNvSpPr>
          <p:nvPr>
            <p:ph type="body" sz="quarter" idx="28"/>
          </p:nvPr>
        </p:nvSpPr>
        <p:spPr>
          <a:xfrm>
            <a:off x="4929191" y="5084486"/>
            <a:ext cx="6872279" cy="1044000"/>
          </a:xfrm>
        </p:spPr>
        <p:txBody>
          <a:bodyPr lIns="274320" tIns="0" rIns="108000" bIns="0" anchor="ctr" anchorCtr="0">
            <a:noAutofit/>
          </a:bodyPr>
          <a:lstStyle>
            <a:lvl1pPr marL="0" indent="0">
              <a:buNone/>
              <a:defRPr sz="2000">
                <a:solidFill>
                  <a:schemeClr val="tx2"/>
                </a:solidFill>
                <a:latin typeface="+mj-lt"/>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24" name="Text Placeholder 7">
            <a:extLst>
              <a:ext uri="{FF2B5EF4-FFF2-40B4-BE49-F238E27FC236}">
                <a16:creationId xmlns:a16="http://schemas.microsoft.com/office/drawing/2014/main" id="{A7AC766D-6064-DDF5-E496-4832B078FE8D}"/>
              </a:ext>
            </a:extLst>
          </p:cNvPr>
          <p:cNvSpPr>
            <a:spLocks noGrp="1"/>
          </p:cNvSpPr>
          <p:nvPr>
            <p:ph type="body" sz="quarter" idx="29"/>
          </p:nvPr>
        </p:nvSpPr>
        <p:spPr>
          <a:xfrm>
            <a:off x="5128420" y="1848075"/>
            <a:ext cx="6656620" cy="1044000"/>
          </a:xfrm>
        </p:spPr>
        <p:txBody>
          <a:bodyPr lIns="274320" tIns="0" rIns="108000" bIns="0" anchor="ctr" anchorCtr="0">
            <a:noAutofit/>
          </a:bodyPr>
          <a:lstStyle>
            <a:lvl1pPr marL="0" indent="0">
              <a:buNone/>
              <a:defRPr sz="2000">
                <a:solidFill>
                  <a:schemeClr val="tx2"/>
                </a:solidFill>
                <a:latin typeface="+mj-lt"/>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25" name="Text Placeholder 7">
            <a:extLst>
              <a:ext uri="{FF2B5EF4-FFF2-40B4-BE49-F238E27FC236}">
                <a16:creationId xmlns:a16="http://schemas.microsoft.com/office/drawing/2014/main" id="{4F348CB7-DF91-E594-6FA9-98F03A8F4F60}"/>
              </a:ext>
            </a:extLst>
          </p:cNvPr>
          <p:cNvSpPr>
            <a:spLocks noGrp="1"/>
          </p:cNvSpPr>
          <p:nvPr>
            <p:ph type="body" sz="quarter" idx="31"/>
          </p:nvPr>
        </p:nvSpPr>
        <p:spPr>
          <a:xfrm>
            <a:off x="5174139" y="3989466"/>
            <a:ext cx="6604439" cy="1044000"/>
          </a:xfrm>
        </p:spPr>
        <p:txBody>
          <a:bodyPr lIns="274320" tIns="0" rIns="108000" bIns="0" anchor="ctr" anchorCtr="0">
            <a:noAutofit/>
          </a:bodyPr>
          <a:lstStyle>
            <a:lvl1pPr marL="0" indent="0">
              <a:buNone/>
              <a:defRPr sz="2000">
                <a:solidFill>
                  <a:schemeClr val="tx2"/>
                </a:solidFill>
                <a:latin typeface="+mj-lt"/>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26" name="Text Placeholder 7">
            <a:extLst>
              <a:ext uri="{FF2B5EF4-FFF2-40B4-BE49-F238E27FC236}">
                <a16:creationId xmlns:a16="http://schemas.microsoft.com/office/drawing/2014/main" id="{7FED94D0-D5DD-C867-750A-4354E2B5D44D}"/>
              </a:ext>
            </a:extLst>
          </p:cNvPr>
          <p:cNvSpPr>
            <a:spLocks noGrp="1"/>
          </p:cNvSpPr>
          <p:nvPr>
            <p:ph type="body" sz="quarter" idx="30"/>
          </p:nvPr>
        </p:nvSpPr>
        <p:spPr>
          <a:xfrm>
            <a:off x="5232445" y="2911547"/>
            <a:ext cx="6526167" cy="1044000"/>
          </a:xfrm>
        </p:spPr>
        <p:txBody>
          <a:bodyPr lIns="274320" tIns="0" rIns="108000" bIns="0" anchor="ctr" anchorCtr="0">
            <a:noAutofit/>
          </a:bodyPr>
          <a:lstStyle>
            <a:lvl1pPr marL="0" indent="0">
              <a:buNone/>
              <a:defRPr sz="2000">
                <a:solidFill>
                  <a:schemeClr val="tx2"/>
                </a:solidFill>
                <a:latin typeface="+mj-lt"/>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1" name="Oval 10">
            <a:extLst>
              <a:ext uri="{FF2B5EF4-FFF2-40B4-BE49-F238E27FC236}">
                <a16:creationId xmlns:a16="http://schemas.microsoft.com/office/drawing/2014/main" id="{A47B3B3B-DFFA-7ACE-2438-4E2700A732D7}"/>
              </a:ext>
            </a:extLst>
          </p:cNvPr>
          <p:cNvSpPr>
            <a:spLocks noChangeAspect="1"/>
          </p:cNvSpPr>
          <p:nvPr userDrawn="1"/>
        </p:nvSpPr>
        <p:spPr>
          <a:xfrm>
            <a:off x="-9154795" y="-3566160"/>
            <a:ext cx="13990320" cy="13990320"/>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92B77A-94BC-8EBB-89D6-BA604CD34E7B}"/>
              </a:ext>
            </a:extLst>
          </p:cNvPr>
          <p:cNvSpPr/>
          <p:nvPr userDrawn="1"/>
        </p:nvSpPr>
        <p:spPr>
          <a:xfrm>
            <a:off x="-8887921" y="-3282950"/>
            <a:ext cx="13423900" cy="13423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324DB609-D875-B94C-4822-BE02D6CDEFB9}"/>
              </a:ext>
            </a:extLst>
          </p:cNvPr>
          <p:cNvPicPr>
            <a:picLocks noChangeAspect="1"/>
          </p:cNvPicPr>
          <p:nvPr userDrawn="1"/>
        </p:nvPicPr>
        <p:blipFill rotWithShape="1">
          <a:blip r:embed="rId2">
            <a:alphaModFix amt="50000"/>
            <a:extLst>
              <a:ext uri="{96DAC541-7B7A-43D3-8B79-37D633B846F1}">
                <asvg:svgBlip xmlns:asvg="http://schemas.microsoft.com/office/drawing/2016/SVG/main" r:embed="rId3"/>
              </a:ext>
            </a:extLst>
          </a:blip>
          <a:srcRect l="4508" t="1853" r="57530" b="2431"/>
          <a:stretch/>
        </p:blipFill>
        <p:spPr>
          <a:xfrm>
            <a:off x="-1" y="1"/>
            <a:ext cx="4835525" cy="6858000"/>
          </a:xfrm>
          <a:prstGeom prst="rect">
            <a:avLst/>
          </a:prstGeom>
        </p:spPr>
      </p:pic>
      <p:sp>
        <p:nvSpPr>
          <p:cNvPr id="4" name="Rectangle 3">
            <a:extLst>
              <a:ext uri="{FF2B5EF4-FFF2-40B4-BE49-F238E27FC236}">
                <a16:creationId xmlns:a16="http://schemas.microsoft.com/office/drawing/2014/main" id="{2457473C-2DD7-9F45-BBC9-6CD373FE0949}"/>
              </a:ext>
            </a:extLst>
          </p:cNvPr>
          <p:cNvSpPr/>
          <p:nvPr userDrawn="1"/>
        </p:nvSpPr>
        <p:spPr>
          <a:xfrm>
            <a:off x="215963" y="215153"/>
            <a:ext cx="11751919" cy="6418730"/>
          </a:xfrm>
          <a:prstGeom prst="rect">
            <a:avLst/>
          </a:prstGeom>
          <a:noFill/>
          <a:ln w="444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4222750" algn="l"/>
              </a:tabLst>
              <a:defRPr/>
            </a:pPr>
            <a:endParaRPr lang="en-US" sz="1800">
              <a:solidFill>
                <a:schemeClr val="bg1"/>
              </a:solidFill>
              <a:latin typeface="Roboto Light" panose="02000000000000000000" pitchFamily="2" charset="0"/>
              <a:ea typeface="Roboto Light" panose="02000000000000000000" pitchFamily="2" charset="0"/>
            </a:endParaRPr>
          </a:p>
        </p:txBody>
      </p:sp>
      <p:sp>
        <p:nvSpPr>
          <p:cNvPr id="8" name="Text Placeholder 13">
            <a:extLst>
              <a:ext uri="{FF2B5EF4-FFF2-40B4-BE49-F238E27FC236}">
                <a16:creationId xmlns:a16="http://schemas.microsoft.com/office/drawing/2014/main" id="{85A3F1EB-9027-80CE-799A-1648943BADE7}"/>
              </a:ext>
            </a:extLst>
          </p:cNvPr>
          <p:cNvSpPr>
            <a:spLocks noGrp="1"/>
          </p:cNvSpPr>
          <p:nvPr>
            <p:ph type="body" sz="quarter" idx="11"/>
          </p:nvPr>
        </p:nvSpPr>
        <p:spPr>
          <a:xfrm>
            <a:off x="414068" y="2410904"/>
            <a:ext cx="4123426" cy="2036191"/>
          </a:xfrm>
        </p:spPr>
        <p:txBody>
          <a:bodyPr lIns="457200" tIns="0" rIns="457200" bIns="0" anchor="ctr" anchorCtr="0">
            <a:noAutofit/>
          </a:bodyPr>
          <a:lstStyle>
            <a:lvl1pPr marL="0" indent="0" algn="ctr">
              <a:spcBef>
                <a:spcPts val="0"/>
              </a:spcBef>
              <a:spcAft>
                <a:spcPts val="0"/>
              </a:spcAft>
              <a:buClr>
                <a:schemeClr val="accent1"/>
              </a:buClr>
              <a:buNone/>
              <a:defRPr sz="36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2" name="Rectangle 1">
            <a:extLst>
              <a:ext uri="{FF2B5EF4-FFF2-40B4-BE49-F238E27FC236}">
                <a16:creationId xmlns:a16="http://schemas.microsoft.com/office/drawing/2014/main" id="{37057594-C21B-30B4-4DB8-C95E3546AD90}"/>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CC_2010logo.png">
            <a:extLst>
              <a:ext uri="{FF2B5EF4-FFF2-40B4-BE49-F238E27FC236}">
                <a16:creationId xmlns:a16="http://schemas.microsoft.com/office/drawing/2014/main" id="{5E677E63-F761-2BB4-BD86-DFEDBF88605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466408" y="6502702"/>
            <a:ext cx="1440000" cy="173380"/>
          </a:xfrm>
          <a:prstGeom prst="rect">
            <a:avLst/>
          </a:prstGeom>
        </p:spPr>
      </p:pic>
    </p:spTree>
    <p:extLst>
      <p:ext uri="{BB962C8B-B14F-4D97-AF65-F5344CB8AC3E}">
        <p14:creationId xmlns:p14="http://schemas.microsoft.com/office/powerpoint/2010/main" val="103796912"/>
      </p:ext>
    </p:extLst>
  </p:cSld>
  <p:clrMapOvr>
    <a:masterClrMapping/>
  </p:clrMapOvr>
  <p:extLst>
    <p:ext uri="{DCECCB84-F9BA-43D5-87BE-67443E8EF086}">
      <p15:sldGuideLst xmlns:p15="http://schemas.microsoft.com/office/powerpoint/2012/main">
        <p15:guide id="1" orient="horz" pos="2160">
          <p15:clr>
            <a:srgbClr val="FBAE40"/>
          </p15:clr>
        </p15:guide>
        <p15:guide id="2" pos="3273">
          <p15:clr>
            <a:srgbClr val="FBAE40"/>
          </p15:clr>
        </p15:guide>
        <p15:guide id="3">
          <p15:clr>
            <a:srgbClr val="FBAE40"/>
          </p15:clr>
        </p15:guide>
        <p15:guide id="4" pos="3046">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gradFill>
            <a:gsLst>
              <a:gs pos="50000">
                <a:srgbClr val="21CB9C"/>
              </a:gs>
              <a:gs pos="100000">
                <a:srgbClr val="1976D2"/>
              </a:gs>
              <a:gs pos="0">
                <a:srgbClr val="97CC0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p:cNvSpPr/>
          <p:nvPr userDrawn="1"/>
        </p:nvSpPr>
        <p:spPr>
          <a:xfrm>
            <a:off x="1285875" y="11144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3" name="Picture 12">
            <a:extLst>
              <a:ext uri="{FF2B5EF4-FFF2-40B4-BE49-F238E27FC236}">
                <a16:creationId xmlns:a16="http://schemas.microsoft.com/office/drawing/2014/main" id="{CCE8BA62-1358-454A-BB15-D34F45098854}"/>
              </a:ext>
            </a:extLst>
          </p:cNvPr>
          <p:cNvPicPr>
            <a:picLocks noChangeAspect="1"/>
          </p:cNvPicPr>
          <p:nvPr userDrawn="1"/>
        </p:nvPicPr>
        <p:blipFill>
          <a:blip r:embed="rId2"/>
          <a:stretch>
            <a:fillRect/>
          </a:stretch>
        </p:blipFill>
        <p:spPr>
          <a:xfrm>
            <a:off x="2546340" y="2706341"/>
            <a:ext cx="6713407" cy="1198823"/>
          </a:xfrm>
          <a:prstGeom prst="rect">
            <a:avLst/>
          </a:prstGeom>
        </p:spPr>
      </p:pic>
    </p:spTree>
    <p:extLst>
      <p:ext uri="{BB962C8B-B14F-4D97-AF65-F5344CB8AC3E}">
        <p14:creationId xmlns:p14="http://schemas.microsoft.com/office/powerpoint/2010/main" val="32103077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a:solidFill>
            <a:schemeClr val="bg1"/>
          </a:solidFill>
        </p:spPr>
      </p:pic>
      <p:sp>
        <p:nvSpPr>
          <p:cNvPr id="7" name="Text Placeholder 5"/>
          <p:cNvSpPr>
            <a:spLocks noGrp="1"/>
          </p:cNvSpPr>
          <p:nvPr>
            <p:ph type="body" sz="quarter" idx="16" hasCustomPrompt="1"/>
          </p:nvPr>
        </p:nvSpPr>
        <p:spPr>
          <a:xfrm>
            <a:off x="1499479" y="2367114"/>
            <a:ext cx="9673347" cy="632385"/>
          </a:xfrm>
          <a:noFill/>
        </p:spPr>
        <p:txBody>
          <a:bodyPr>
            <a:noAutofit/>
          </a:bodyPr>
          <a:lstStyle>
            <a:lvl1pPr marL="0" indent="0">
              <a:buNone/>
              <a:defRPr sz="4800" baseline="0">
                <a:solidFill>
                  <a:schemeClr val="tx1"/>
                </a:solidFill>
                <a:latin typeface="+mj-lt"/>
              </a:defRPr>
            </a:lvl1pPr>
          </a:lstStyle>
          <a:p>
            <a:pPr lvl="0"/>
            <a:r>
              <a:rPr lang="en-US"/>
              <a:t>Click to add headline text</a:t>
            </a:r>
          </a:p>
        </p:txBody>
      </p:sp>
      <p:sp>
        <p:nvSpPr>
          <p:cNvPr id="11" name="Text Placeholder 15"/>
          <p:cNvSpPr>
            <a:spLocks noGrp="1"/>
          </p:cNvSpPr>
          <p:nvPr>
            <p:ph type="body" sz="quarter" idx="18" hasCustomPrompt="1"/>
          </p:nvPr>
        </p:nvSpPr>
        <p:spPr>
          <a:xfrm>
            <a:off x="1499481" y="360988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sp>
        <p:nvSpPr>
          <p:cNvPr id="3" name="Text Placeholder 2"/>
          <p:cNvSpPr>
            <a:spLocks noGrp="1"/>
          </p:cNvSpPr>
          <p:nvPr>
            <p:ph type="body" sz="quarter" idx="19" hasCustomPrompt="1"/>
          </p:nvPr>
        </p:nvSpPr>
        <p:spPr>
          <a:xfrm>
            <a:off x="1500189" y="1512727"/>
            <a:ext cx="3386137" cy="644687"/>
          </a:xfrm>
          <a:solidFill>
            <a:srgbClr val="97CC04"/>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5" name="TextBox 4">
            <a:extLst>
              <a:ext uri="{FF2B5EF4-FFF2-40B4-BE49-F238E27FC236}">
                <a16:creationId xmlns:a16="http://schemas.microsoft.com/office/drawing/2014/main" id="{F0855EEF-4877-734B-8667-3E07106CA343}"/>
              </a:ext>
            </a:extLst>
          </p:cNvPr>
          <p:cNvSpPr txBox="1"/>
          <p:nvPr userDrawn="1"/>
        </p:nvSpPr>
        <p:spPr>
          <a:xfrm>
            <a:off x="833379" y="5914276"/>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4" name="Graphic 3">
            <a:extLst>
              <a:ext uri="{FF2B5EF4-FFF2-40B4-BE49-F238E27FC236}">
                <a16:creationId xmlns:a16="http://schemas.microsoft.com/office/drawing/2014/main" id="{B45ED847-56EC-DC42-81D0-CA5945CCCB5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507391" y="5405128"/>
            <a:ext cx="2884383" cy="509148"/>
          </a:xfrm>
          <a:prstGeom prst="rect">
            <a:avLst/>
          </a:prstGeom>
        </p:spPr>
      </p:pic>
    </p:spTree>
    <p:extLst>
      <p:ext uri="{BB962C8B-B14F-4D97-AF65-F5344CB8AC3E}">
        <p14:creationId xmlns:p14="http://schemas.microsoft.com/office/powerpoint/2010/main" val="9858798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p:spPr>
      </p:pic>
      <p:sp>
        <p:nvSpPr>
          <p:cNvPr id="7" name="Text Placeholder 5"/>
          <p:cNvSpPr>
            <a:spLocks noGrp="1"/>
          </p:cNvSpPr>
          <p:nvPr>
            <p:ph type="body" sz="quarter" idx="16" hasCustomPrompt="1"/>
          </p:nvPr>
        </p:nvSpPr>
        <p:spPr>
          <a:xfrm>
            <a:off x="1499479" y="2153165"/>
            <a:ext cx="8658935" cy="1430372"/>
          </a:xfrm>
          <a:noFill/>
        </p:spPr>
        <p:txBody>
          <a:bodyPr>
            <a:noAutofit/>
          </a:bodyPr>
          <a:lstStyle>
            <a:lvl1pPr marL="0" indent="0">
              <a:buNone/>
              <a:defRPr sz="4800" baseline="0">
                <a:solidFill>
                  <a:schemeClr val="tx1"/>
                </a:solidFill>
                <a:latin typeface="+mj-lt"/>
              </a:defRPr>
            </a:lvl1pPr>
          </a:lstStyle>
          <a:p>
            <a:pPr lvl="0"/>
            <a:r>
              <a:rPr lang="en-US"/>
              <a:t>Click to add 2 line headline text </a:t>
            </a:r>
          </a:p>
        </p:txBody>
      </p:sp>
      <p:sp>
        <p:nvSpPr>
          <p:cNvPr id="11" name="Text Placeholder 2"/>
          <p:cNvSpPr>
            <a:spLocks noGrp="1"/>
          </p:cNvSpPr>
          <p:nvPr>
            <p:ph type="body" sz="quarter" idx="19" hasCustomPrompt="1"/>
          </p:nvPr>
        </p:nvSpPr>
        <p:spPr>
          <a:xfrm>
            <a:off x="1500189" y="1298778"/>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12" name="TextBox 11">
            <a:extLst>
              <a:ext uri="{FF2B5EF4-FFF2-40B4-BE49-F238E27FC236}">
                <a16:creationId xmlns:a16="http://schemas.microsoft.com/office/drawing/2014/main" id="{98141BCF-8DC4-114E-B6E1-FF0D2D22C691}"/>
              </a:ext>
            </a:extLst>
          </p:cNvPr>
          <p:cNvSpPr txBox="1"/>
          <p:nvPr userDrawn="1"/>
        </p:nvSpPr>
        <p:spPr>
          <a:xfrm>
            <a:off x="833378" y="5914276"/>
            <a:ext cx="2851231" cy="215444"/>
          </a:xfrm>
          <a:prstGeom prst="rect">
            <a:avLst/>
          </a:prstGeom>
          <a:noFill/>
        </p:spPr>
        <p:txBody>
          <a:bodyPr wrap="square" rtlCol="0">
            <a:spAutoFit/>
          </a:bodyPr>
          <a:lstStyle/>
          <a:p>
            <a:pPr lvl="0"/>
            <a:r>
              <a:rPr lang="en-US" sz="800">
                <a:solidFill>
                  <a:schemeClr val="tx2"/>
                </a:solidFill>
              </a:rPr>
              <a:t>© 2021 - Strictly Confidential</a:t>
            </a:r>
          </a:p>
        </p:txBody>
      </p:sp>
      <p:sp>
        <p:nvSpPr>
          <p:cNvPr id="13" name="Text Placeholder 15">
            <a:extLst>
              <a:ext uri="{FF2B5EF4-FFF2-40B4-BE49-F238E27FC236}">
                <a16:creationId xmlns:a16="http://schemas.microsoft.com/office/drawing/2014/main" id="{6EEB8A12-1626-9C46-9EAA-6954FB6A22A9}"/>
              </a:ext>
            </a:extLst>
          </p:cNvPr>
          <p:cNvSpPr>
            <a:spLocks noGrp="1"/>
          </p:cNvSpPr>
          <p:nvPr>
            <p:ph type="body" sz="quarter" idx="18" hasCustomPrompt="1"/>
          </p:nvPr>
        </p:nvSpPr>
        <p:spPr>
          <a:xfrm>
            <a:off x="1499481" y="400830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pic>
        <p:nvPicPr>
          <p:cNvPr id="8" name="Graphic 7">
            <a:extLst>
              <a:ext uri="{FF2B5EF4-FFF2-40B4-BE49-F238E27FC236}">
                <a16:creationId xmlns:a16="http://schemas.microsoft.com/office/drawing/2014/main" id="{724A621B-9B11-644E-A301-0814567DF8D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507391" y="5405128"/>
            <a:ext cx="2884383" cy="509148"/>
          </a:xfrm>
          <a:prstGeom prst="rect">
            <a:avLst/>
          </a:prstGeom>
        </p:spPr>
      </p:pic>
    </p:spTree>
    <p:extLst>
      <p:ext uri="{BB962C8B-B14F-4D97-AF65-F5344CB8AC3E}">
        <p14:creationId xmlns:p14="http://schemas.microsoft.com/office/powerpoint/2010/main" val="61386538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Agenda, Content Slide">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Agenda/List Slide</a:t>
            </a:r>
          </a:p>
        </p:txBody>
      </p:sp>
      <p:sp>
        <p:nvSpPr>
          <p:cNvPr id="8" name="Text Placeholder 13">
            <a:extLst>
              <a:ext uri="{FF2B5EF4-FFF2-40B4-BE49-F238E27FC236}">
                <a16:creationId xmlns:a16="http://schemas.microsoft.com/office/drawing/2014/main" id="{E589CC98-5D52-5748-A643-66662969986A}"/>
              </a:ext>
            </a:extLst>
          </p:cNvPr>
          <p:cNvSpPr>
            <a:spLocks noGrp="1"/>
          </p:cNvSpPr>
          <p:nvPr>
            <p:ph type="body" sz="quarter" idx="11" hasCustomPrompt="1"/>
          </p:nvPr>
        </p:nvSpPr>
        <p:spPr>
          <a:xfrm>
            <a:off x="781051" y="1294404"/>
            <a:ext cx="10629900"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85A7D14A-F533-3A45-A278-ABA8F8957930}"/>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12" name="Graphic 11">
            <a:extLst>
              <a:ext uri="{FF2B5EF4-FFF2-40B4-BE49-F238E27FC236}">
                <a16:creationId xmlns:a16="http://schemas.microsoft.com/office/drawing/2014/main" id="{FB8D5017-53F2-7642-8ACD-334C5B5930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41868856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10" name="Picture Placeholder 15"/>
          <p:cNvSpPr>
            <a:spLocks noGrp="1"/>
          </p:cNvSpPr>
          <p:nvPr>
            <p:ph type="pic" sz="quarter" idx="12"/>
          </p:nvPr>
        </p:nvSpPr>
        <p:spPr>
          <a:xfrm>
            <a:off x="6826103" y="13967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1" name="Text Placeholder 13">
            <a:extLst>
              <a:ext uri="{FF2B5EF4-FFF2-40B4-BE49-F238E27FC236}">
                <a16:creationId xmlns:a16="http://schemas.microsoft.com/office/drawing/2014/main" id="{8AD1850F-2F8E-4140-AFA8-C1524702A3F8}"/>
              </a:ext>
            </a:extLst>
          </p:cNvPr>
          <p:cNvSpPr>
            <a:spLocks noGrp="1"/>
          </p:cNvSpPr>
          <p:nvPr>
            <p:ph type="body" sz="quarter" idx="11" hasCustomPrompt="1"/>
          </p:nvPr>
        </p:nvSpPr>
        <p:spPr>
          <a:xfrm>
            <a:off x="776286" y="1358726"/>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4" name="TextBox 13">
            <a:extLst>
              <a:ext uri="{FF2B5EF4-FFF2-40B4-BE49-F238E27FC236}">
                <a16:creationId xmlns:a16="http://schemas.microsoft.com/office/drawing/2014/main" id="{A9BC3815-0C4D-934C-AD36-E6255ECF9457}"/>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8" name="Graphic 7">
            <a:extLst>
              <a:ext uri="{FF2B5EF4-FFF2-40B4-BE49-F238E27FC236}">
                <a16:creationId xmlns:a16="http://schemas.microsoft.com/office/drawing/2014/main" id="{80A388F4-9EC6-8C47-B1A4-E9B6FE34D5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3907753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4917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2603"/>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1817348"/>
            <a:ext cx="10170458"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41876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Text Placeholder 13"/>
          <p:cNvSpPr>
            <a:spLocks noGrp="1"/>
          </p:cNvSpPr>
          <p:nvPr>
            <p:ph type="body" sz="quarter" idx="11" hasCustomPrompt="1"/>
          </p:nvPr>
        </p:nvSpPr>
        <p:spPr>
          <a:xfrm>
            <a:off x="5691500" y="1443033"/>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2" name="TextBox 11">
            <a:extLst>
              <a:ext uri="{FF2B5EF4-FFF2-40B4-BE49-F238E27FC236}">
                <a16:creationId xmlns:a16="http://schemas.microsoft.com/office/drawing/2014/main" id="{2E82A5FC-DE24-884D-B9A6-D3E4CE7F581E}"/>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8" name="Graphic 7">
            <a:extLst>
              <a:ext uri="{FF2B5EF4-FFF2-40B4-BE49-F238E27FC236}">
                <a16:creationId xmlns:a16="http://schemas.microsoft.com/office/drawing/2014/main" id="{3A4A93C1-259C-EC4F-B488-B762925768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4022750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Picture Placeholder 10"/>
          <p:cNvSpPr>
            <a:spLocks noGrp="1"/>
          </p:cNvSpPr>
          <p:nvPr>
            <p:ph type="pic" sz="quarter" idx="11" hasCustomPrompt="1"/>
          </p:nvPr>
        </p:nvSpPr>
        <p:spPr>
          <a:xfrm>
            <a:off x="95330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0" name="Straight Connector 9"/>
          <p:cNvCxnSpPr/>
          <p:nvPr userDrawn="1"/>
        </p:nvCxnSpPr>
        <p:spPr>
          <a:xfrm>
            <a:off x="420476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18" hasCustomPrompt="1"/>
          </p:nvPr>
        </p:nvSpPr>
        <p:spPr>
          <a:xfrm>
            <a:off x="459598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4" name="Straight Connector 13"/>
          <p:cNvCxnSpPr/>
          <p:nvPr userDrawn="1"/>
        </p:nvCxnSpPr>
        <p:spPr>
          <a:xfrm>
            <a:off x="784744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Picture Placeholder 10"/>
          <p:cNvSpPr>
            <a:spLocks noGrp="1"/>
          </p:cNvSpPr>
          <p:nvPr>
            <p:ph type="pic" sz="quarter" idx="21" hasCustomPrompt="1"/>
          </p:nvPr>
        </p:nvSpPr>
        <p:spPr>
          <a:xfrm>
            <a:off x="8300718"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22" name="Text Placeholder 17">
            <a:extLst>
              <a:ext uri="{FF2B5EF4-FFF2-40B4-BE49-F238E27FC236}">
                <a16:creationId xmlns:a16="http://schemas.microsoft.com/office/drawing/2014/main" id="{7F81AB8D-3B0A-C847-9E77-3EF484FAA370}"/>
              </a:ext>
            </a:extLst>
          </p:cNvPr>
          <p:cNvSpPr>
            <a:spLocks noGrp="1"/>
          </p:cNvSpPr>
          <p:nvPr>
            <p:ph type="body" sz="quarter" idx="14" hasCustomPrompt="1"/>
          </p:nvPr>
        </p:nvSpPr>
        <p:spPr>
          <a:xfrm>
            <a:off x="95330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3" name="Text Placeholder 22">
            <a:extLst>
              <a:ext uri="{FF2B5EF4-FFF2-40B4-BE49-F238E27FC236}">
                <a16:creationId xmlns:a16="http://schemas.microsoft.com/office/drawing/2014/main" id="{71AD435B-BD0A-A54C-B465-36EBA6F1A827}"/>
              </a:ext>
            </a:extLst>
          </p:cNvPr>
          <p:cNvSpPr>
            <a:spLocks noGrp="1"/>
          </p:cNvSpPr>
          <p:nvPr>
            <p:ph type="body" sz="quarter" idx="17" hasCustomPrompt="1"/>
          </p:nvPr>
        </p:nvSpPr>
        <p:spPr>
          <a:xfrm>
            <a:off x="953302" y="4256798"/>
            <a:ext cx="2860255" cy="565043"/>
          </a:xfrm>
        </p:spPr>
        <p:txBody>
          <a:bodyPr anchor="ctr">
            <a:noAutofit/>
          </a:bodyPr>
          <a:lstStyle>
            <a:lvl1pPr marL="0" indent="0" algn="ctr">
              <a:buNone/>
              <a:defRPr sz="2000" b="1" i="0">
                <a:solidFill>
                  <a:schemeClr val="accent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4" name="Text Placeholder 17">
            <a:extLst>
              <a:ext uri="{FF2B5EF4-FFF2-40B4-BE49-F238E27FC236}">
                <a16:creationId xmlns:a16="http://schemas.microsoft.com/office/drawing/2014/main" id="{3FDB9799-CA50-A845-A847-40A851CAD2E0}"/>
              </a:ext>
            </a:extLst>
          </p:cNvPr>
          <p:cNvSpPr>
            <a:spLocks noGrp="1"/>
          </p:cNvSpPr>
          <p:nvPr>
            <p:ph type="body" sz="quarter" idx="19" hasCustomPrompt="1"/>
          </p:nvPr>
        </p:nvSpPr>
        <p:spPr>
          <a:xfrm>
            <a:off x="459598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5" name="Text Placeholder 22">
            <a:extLst>
              <a:ext uri="{FF2B5EF4-FFF2-40B4-BE49-F238E27FC236}">
                <a16:creationId xmlns:a16="http://schemas.microsoft.com/office/drawing/2014/main" id="{EA29B290-EA02-B44B-97C3-B9FA7035EE4F}"/>
              </a:ext>
            </a:extLst>
          </p:cNvPr>
          <p:cNvSpPr>
            <a:spLocks noGrp="1"/>
          </p:cNvSpPr>
          <p:nvPr>
            <p:ph type="body" sz="quarter" idx="20" hasCustomPrompt="1"/>
          </p:nvPr>
        </p:nvSpPr>
        <p:spPr>
          <a:xfrm>
            <a:off x="4595982"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6" name="Text Placeholder 17">
            <a:extLst>
              <a:ext uri="{FF2B5EF4-FFF2-40B4-BE49-F238E27FC236}">
                <a16:creationId xmlns:a16="http://schemas.microsoft.com/office/drawing/2014/main" id="{B3556E3A-543F-2B4B-855A-92CBED4D2BF0}"/>
              </a:ext>
            </a:extLst>
          </p:cNvPr>
          <p:cNvSpPr>
            <a:spLocks noGrp="1"/>
          </p:cNvSpPr>
          <p:nvPr>
            <p:ph type="body" sz="quarter" idx="22" hasCustomPrompt="1"/>
          </p:nvPr>
        </p:nvSpPr>
        <p:spPr>
          <a:xfrm>
            <a:off x="8300717"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7" name="Text Placeholder 22">
            <a:extLst>
              <a:ext uri="{FF2B5EF4-FFF2-40B4-BE49-F238E27FC236}">
                <a16:creationId xmlns:a16="http://schemas.microsoft.com/office/drawing/2014/main" id="{640A6AE1-460D-2A47-A5FB-8D242D5F10BF}"/>
              </a:ext>
            </a:extLst>
          </p:cNvPr>
          <p:cNvSpPr>
            <a:spLocks noGrp="1"/>
          </p:cNvSpPr>
          <p:nvPr>
            <p:ph type="body" sz="quarter" idx="23" hasCustomPrompt="1"/>
          </p:nvPr>
        </p:nvSpPr>
        <p:spPr>
          <a:xfrm>
            <a:off x="8300715"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cxnSp>
        <p:nvCxnSpPr>
          <p:cNvPr id="28" name="Straight Connector 27">
            <a:extLst>
              <a:ext uri="{FF2B5EF4-FFF2-40B4-BE49-F238E27FC236}">
                <a16:creationId xmlns:a16="http://schemas.microsoft.com/office/drawing/2014/main" id="{0DC1E129-4040-C54F-BB02-90BE4DDC3D66}"/>
              </a:ext>
            </a:extLst>
          </p:cNvPr>
          <p:cNvCxnSpPr>
            <a:cxnSpLocks/>
          </p:cNvCxnSpPr>
          <p:nvPr userDrawn="1"/>
        </p:nvCxnSpPr>
        <p:spPr>
          <a:xfrm>
            <a:off x="2019414"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9029E8-BA7B-FC49-B32D-1AF49EF8158E}"/>
              </a:ext>
            </a:extLst>
          </p:cNvPr>
          <p:cNvCxnSpPr>
            <a:cxnSpLocks/>
          </p:cNvCxnSpPr>
          <p:nvPr userDrawn="1"/>
        </p:nvCxnSpPr>
        <p:spPr>
          <a:xfrm>
            <a:off x="5690077"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6F26416-3963-6B4B-8AA7-5B9E62BBF6AB}"/>
              </a:ext>
            </a:extLst>
          </p:cNvPr>
          <p:cNvCxnSpPr>
            <a:cxnSpLocks/>
          </p:cNvCxnSpPr>
          <p:nvPr userDrawn="1"/>
        </p:nvCxnSpPr>
        <p:spPr>
          <a:xfrm>
            <a:off x="9399929"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E31D67F-B537-0945-AA9B-141061EDFAEC}"/>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21" name="Graphic 20">
            <a:extLst>
              <a:ext uri="{FF2B5EF4-FFF2-40B4-BE49-F238E27FC236}">
                <a16:creationId xmlns:a16="http://schemas.microsoft.com/office/drawing/2014/main" id="{DA7BDDE6-CE79-B24E-850A-B2F579651D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26942719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95330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2" name="Straight Connector 11"/>
          <p:cNvCxnSpPr/>
          <p:nvPr userDrawn="1"/>
        </p:nvCxnSpPr>
        <p:spPr>
          <a:xfrm>
            <a:off x="420476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p:cNvSpPr>
            <a:spLocks noGrp="1"/>
          </p:cNvSpPr>
          <p:nvPr>
            <p:ph type="body" sz="quarter" idx="14" hasCustomPrompt="1"/>
          </p:nvPr>
        </p:nvSpPr>
        <p:spPr>
          <a:xfrm>
            <a:off x="95330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15" name="Text Placeholder 22"/>
          <p:cNvSpPr>
            <a:spLocks noGrp="1"/>
          </p:cNvSpPr>
          <p:nvPr>
            <p:ph type="body" sz="quarter" idx="17" hasCustomPrompt="1"/>
          </p:nvPr>
        </p:nvSpPr>
        <p:spPr>
          <a:xfrm>
            <a:off x="953302" y="4269861"/>
            <a:ext cx="2860255" cy="565043"/>
          </a:xfrm>
        </p:spPr>
        <p:txBody>
          <a:bodyPr anchor="ctr">
            <a:noAutofit/>
          </a:bodyPr>
          <a:lstStyle>
            <a:lvl1pPr marL="0" indent="0" algn="ctr">
              <a:buNone/>
              <a:defRPr sz="2000" b="1" i="0">
                <a:solidFill>
                  <a:schemeClr val="tx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0" name="Picture Placeholder 10"/>
          <p:cNvSpPr>
            <a:spLocks noGrp="1"/>
          </p:cNvSpPr>
          <p:nvPr>
            <p:ph type="pic" sz="quarter" idx="18" hasCustomPrompt="1"/>
          </p:nvPr>
        </p:nvSpPr>
        <p:spPr>
          <a:xfrm>
            <a:off x="459598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31" name="Straight Connector 30"/>
          <p:cNvCxnSpPr/>
          <p:nvPr userDrawn="1"/>
        </p:nvCxnSpPr>
        <p:spPr>
          <a:xfrm>
            <a:off x="784744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Text Placeholder 17"/>
          <p:cNvSpPr>
            <a:spLocks noGrp="1"/>
          </p:cNvSpPr>
          <p:nvPr>
            <p:ph type="body" sz="quarter" idx="19" hasCustomPrompt="1"/>
          </p:nvPr>
        </p:nvSpPr>
        <p:spPr>
          <a:xfrm>
            <a:off x="459598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3" name="Text Placeholder 22"/>
          <p:cNvSpPr>
            <a:spLocks noGrp="1"/>
          </p:cNvSpPr>
          <p:nvPr>
            <p:ph type="body" sz="quarter" idx="20" hasCustomPrompt="1"/>
          </p:nvPr>
        </p:nvSpPr>
        <p:spPr>
          <a:xfrm>
            <a:off x="4595982"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4" name="Picture Placeholder 10"/>
          <p:cNvSpPr>
            <a:spLocks noGrp="1"/>
          </p:cNvSpPr>
          <p:nvPr>
            <p:ph type="pic" sz="quarter" idx="21" hasCustomPrompt="1"/>
          </p:nvPr>
        </p:nvSpPr>
        <p:spPr>
          <a:xfrm>
            <a:off x="8300718"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35" name="Text Placeholder 17"/>
          <p:cNvSpPr>
            <a:spLocks noGrp="1"/>
          </p:cNvSpPr>
          <p:nvPr>
            <p:ph type="body" sz="quarter" idx="22" hasCustomPrompt="1"/>
          </p:nvPr>
        </p:nvSpPr>
        <p:spPr>
          <a:xfrm>
            <a:off x="8300717"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6" name="Text Placeholder 22"/>
          <p:cNvSpPr>
            <a:spLocks noGrp="1"/>
          </p:cNvSpPr>
          <p:nvPr>
            <p:ph type="body" sz="quarter" idx="23" hasCustomPrompt="1"/>
          </p:nvPr>
        </p:nvSpPr>
        <p:spPr>
          <a:xfrm>
            <a:off x="8300715"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8" name="Text Placeholder 9"/>
          <p:cNvSpPr>
            <a:spLocks noGrp="1"/>
          </p:cNvSpPr>
          <p:nvPr>
            <p:ph type="body" sz="quarter" idx="10" hasCustomPrompt="1"/>
          </p:nvPr>
        </p:nvSpPr>
        <p:spPr>
          <a:xfrm>
            <a:off x="953302" y="481015"/>
            <a:ext cx="10207663" cy="576261"/>
          </a:xfrm>
        </p:spPr>
        <p:txBody>
          <a:bodyPr anchor="ctr">
            <a:normAutofit/>
          </a:bodyPr>
          <a:lstStyle>
            <a:lvl1pPr marL="0" indent="0" algn="ctr">
              <a:buNone/>
              <a:defRPr sz="3200">
                <a:solidFill>
                  <a:schemeClr val="tx2"/>
                </a:solidFill>
                <a:latin typeface="+mj-lt"/>
              </a:defRPr>
            </a:lvl1pPr>
          </a:lstStyle>
          <a:p>
            <a:pPr lvl="0"/>
            <a:r>
              <a:rPr lang="en-US"/>
              <a:t>Slide Title</a:t>
            </a:r>
          </a:p>
        </p:txBody>
      </p:sp>
      <p:cxnSp>
        <p:nvCxnSpPr>
          <p:cNvPr id="18" name="Straight Connector 17">
            <a:extLst>
              <a:ext uri="{FF2B5EF4-FFF2-40B4-BE49-F238E27FC236}">
                <a16:creationId xmlns:a16="http://schemas.microsoft.com/office/drawing/2014/main" id="{B3A024BC-A2EB-1149-BF94-191D5584E9AE}"/>
              </a:ext>
            </a:extLst>
          </p:cNvPr>
          <p:cNvCxnSpPr>
            <a:cxnSpLocks/>
          </p:cNvCxnSpPr>
          <p:nvPr userDrawn="1"/>
        </p:nvCxnSpPr>
        <p:spPr>
          <a:xfrm>
            <a:off x="2019414"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712F40-B5BA-F749-9CAA-14F07A8A2082}"/>
              </a:ext>
            </a:extLst>
          </p:cNvPr>
          <p:cNvCxnSpPr>
            <a:cxnSpLocks/>
          </p:cNvCxnSpPr>
          <p:nvPr userDrawn="1"/>
        </p:nvCxnSpPr>
        <p:spPr>
          <a:xfrm>
            <a:off x="5690077"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93D83B-D937-D14C-90D2-FCA3BEF841F7}"/>
              </a:ext>
            </a:extLst>
          </p:cNvPr>
          <p:cNvCxnSpPr>
            <a:cxnSpLocks/>
          </p:cNvCxnSpPr>
          <p:nvPr userDrawn="1"/>
        </p:nvCxnSpPr>
        <p:spPr>
          <a:xfrm>
            <a:off x="9399929"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83F5D81-2AE4-324F-BCC5-18C30F8E85A6}"/>
              </a:ext>
            </a:extLst>
          </p:cNvPr>
          <p:cNvCxnSpPr>
            <a:cxnSpLocks/>
          </p:cNvCxnSpPr>
          <p:nvPr userDrawn="1"/>
        </p:nvCxnSpPr>
        <p:spPr>
          <a:xfrm>
            <a:off x="935197" y="1062077"/>
            <a:ext cx="1022576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A4FCFA5-9694-E548-B393-D8E763805981}"/>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23" name="Graphic 22">
            <a:extLst>
              <a:ext uri="{FF2B5EF4-FFF2-40B4-BE49-F238E27FC236}">
                <a16:creationId xmlns:a16="http://schemas.microsoft.com/office/drawing/2014/main" id="{9FD5B396-9443-514E-A055-7CF40D6AC7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13324132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D7780F-A482-CF4B-A010-541A84C9406F}"/>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3" name="Text Placeholder 9">
            <a:extLst>
              <a:ext uri="{FF2B5EF4-FFF2-40B4-BE49-F238E27FC236}">
                <a16:creationId xmlns:a16="http://schemas.microsoft.com/office/drawing/2014/main" id="{6E670333-9F66-F445-AE7A-15ED15F9F93D}"/>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Rectangle 5">
            <a:extLst>
              <a:ext uri="{FF2B5EF4-FFF2-40B4-BE49-F238E27FC236}">
                <a16:creationId xmlns:a16="http://schemas.microsoft.com/office/drawing/2014/main" id="{F435E7CD-BE4E-4C49-8B8D-23F38B495810}"/>
              </a:ext>
            </a:extLst>
          </p:cNvPr>
          <p:cNvSpPr/>
          <p:nvPr userDrawn="1"/>
        </p:nvSpPr>
        <p:spPr>
          <a:xfrm>
            <a:off x="0" y="971552"/>
            <a:ext cx="12192000" cy="582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F62CBA70-56A6-B840-B0AF-E4E83039BE81}"/>
              </a:ext>
            </a:extLst>
          </p:cNvPr>
          <p:cNvSpPr>
            <a:spLocks noGrp="1"/>
          </p:cNvSpPr>
          <p:nvPr>
            <p:ph type="body" sz="quarter" idx="25" hasCustomPrompt="1"/>
          </p:nvPr>
        </p:nvSpPr>
        <p:spPr>
          <a:xfrm>
            <a:off x="781050" y="971550"/>
            <a:ext cx="10629900" cy="582613"/>
          </a:xfrm>
        </p:spPr>
        <p:txBody>
          <a:bodyPr anchor="ctr">
            <a:normAutofit/>
          </a:bodyPr>
          <a:lstStyle>
            <a:lvl1pPr marL="0" indent="0">
              <a:buNone/>
              <a:defRPr sz="240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Slide Subhead</a:t>
            </a:r>
          </a:p>
        </p:txBody>
      </p:sp>
      <p:sp>
        <p:nvSpPr>
          <p:cNvPr id="9" name="Text Placeholder 13">
            <a:extLst>
              <a:ext uri="{FF2B5EF4-FFF2-40B4-BE49-F238E27FC236}">
                <a16:creationId xmlns:a16="http://schemas.microsoft.com/office/drawing/2014/main" id="{6BEB3059-C074-3447-A2BD-2C33C4468160}"/>
              </a:ext>
            </a:extLst>
          </p:cNvPr>
          <p:cNvSpPr>
            <a:spLocks noGrp="1"/>
          </p:cNvSpPr>
          <p:nvPr>
            <p:ph type="body" sz="quarter" idx="11" hasCustomPrompt="1"/>
          </p:nvPr>
        </p:nvSpPr>
        <p:spPr>
          <a:xfrm>
            <a:off x="781050" y="1812428"/>
            <a:ext cx="6233704" cy="4074022"/>
          </a:xfrm>
        </p:spPr>
        <p:txBody>
          <a:bodyPr>
            <a:noAutofit/>
          </a:bodyPr>
          <a:lstStyle>
            <a:lvl1pPr>
              <a:buClr>
                <a:schemeClr val="accent1"/>
              </a:buClr>
              <a:defRPr sz="2400">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0">
            <a:extLst>
              <a:ext uri="{FF2B5EF4-FFF2-40B4-BE49-F238E27FC236}">
                <a16:creationId xmlns:a16="http://schemas.microsoft.com/office/drawing/2014/main" id="{3FDDB753-B76C-AD45-8C90-E7ACEEA22776}"/>
              </a:ext>
            </a:extLst>
          </p:cNvPr>
          <p:cNvSpPr>
            <a:spLocks noGrp="1"/>
          </p:cNvSpPr>
          <p:nvPr>
            <p:ph type="pic" sz="quarter" idx="26" hasCustomPrompt="1"/>
          </p:nvPr>
        </p:nvSpPr>
        <p:spPr>
          <a:xfrm>
            <a:off x="7262663" y="1812428"/>
            <a:ext cx="4148287" cy="4074021"/>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13" name="TextBox 12">
            <a:extLst>
              <a:ext uri="{FF2B5EF4-FFF2-40B4-BE49-F238E27FC236}">
                <a16:creationId xmlns:a16="http://schemas.microsoft.com/office/drawing/2014/main" id="{506E8F01-1E94-4140-9E7D-5DC946C491F9}"/>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11" name="Graphic 10">
            <a:extLst>
              <a:ext uri="{FF2B5EF4-FFF2-40B4-BE49-F238E27FC236}">
                <a16:creationId xmlns:a16="http://schemas.microsoft.com/office/drawing/2014/main" id="{3A61A539-FE6D-5049-97B0-B9C2FC3AB7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1980417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40C5FF-399A-A544-ABB4-BE3906795603}"/>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3" name="Text Placeholder 9">
            <a:extLst>
              <a:ext uri="{FF2B5EF4-FFF2-40B4-BE49-F238E27FC236}">
                <a16:creationId xmlns:a16="http://schemas.microsoft.com/office/drawing/2014/main" id="{12AB61EF-562E-CE45-B8E9-2784455BFAC3}"/>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Picture Placeholder 4">
            <a:extLst>
              <a:ext uri="{FF2B5EF4-FFF2-40B4-BE49-F238E27FC236}">
                <a16:creationId xmlns:a16="http://schemas.microsoft.com/office/drawing/2014/main" id="{350BEC3B-4E8E-6746-B942-5986D57D0F76}"/>
              </a:ext>
            </a:extLst>
          </p:cNvPr>
          <p:cNvSpPr>
            <a:spLocks noGrp="1"/>
          </p:cNvSpPr>
          <p:nvPr>
            <p:ph type="pic" sz="quarter" idx="25" hasCustomPrompt="1"/>
          </p:nvPr>
        </p:nvSpPr>
        <p:spPr>
          <a:xfrm>
            <a:off x="711203" y="1285396"/>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7" name="Text Placeholder 13">
            <a:extLst>
              <a:ext uri="{FF2B5EF4-FFF2-40B4-BE49-F238E27FC236}">
                <a16:creationId xmlns:a16="http://schemas.microsoft.com/office/drawing/2014/main" id="{8A3E0FC1-CD5F-2544-98A7-A12281553708}"/>
              </a:ext>
            </a:extLst>
          </p:cNvPr>
          <p:cNvSpPr>
            <a:spLocks noGrp="1"/>
          </p:cNvSpPr>
          <p:nvPr>
            <p:ph type="body" sz="quarter" idx="11"/>
          </p:nvPr>
        </p:nvSpPr>
        <p:spPr>
          <a:xfrm>
            <a:off x="6026151" y="1464539"/>
            <a:ext cx="5384401" cy="703820"/>
          </a:xfrm>
        </p:spPr>
        <p:txBody>
          <a:bodyPr>
            <a:noAutofit/>
          </a:bodyPr>
          <a:lstStyle>
            <a:lvl1pPr marL="0" indent="0">
              <a:buClr>
                <a:schemeClr val="accent1"/>
              </a:buClr>
              <a:buNone/>
              <a:defRPr sz="2800">
                <a:solidFill>
                  <a:schemeClr val="tx2"/>
                </a:solidFill>
                <a:latin typeface="+mn-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70329C01-3C52-F14D-B89D-DFB32F99ECD1}"/>
              </a:ext>
            </a:extLst>
          </p:cNvPr>
          <p:cNvSpPr>
            <a:spLocks noGrp="1"/>
          </p:cNvSpPr>
          <p:nvPr>
            <p:ph type="body" sz="quarter" idx="26"/>
          </p:nvPr>
        </p:nvSpPr>
        <p:spPr>
          <a:xfrm>
            <a:off x="6026151" y="265489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3B474692-71F6-AC4E-A5BC-ACA0F170161E}"/>
              </a:ext>
            </a:extLst>
          </p:cNvPr>
          <p:cNvCxnSpPr>
            <a:cxnSpLocks/>
          </p:cNvCxnSpPr>
          <p:nvPr userDrawn="1"/>
        </p:nvCxnSpPr>
        <p:spPr>
          <a:xfrm>
            <a:off x="6142108" y="216835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8DD767F-3A3A-1746-81E4-2C9C36EEC676}"/>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11" name="Graphic 10">
            <a:extLst>
              <a:ext uri="{FF2B5EF4-FFF2-40B4-BE49-F238E27FC236}">
                <a16:creationId xmlns:a16="http://schemas.microsoft.com/office/drawing/2014/main" id="{3DA5DE74-8868-E147-AA0F-D651AEC2E8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27603142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BC66BE0-8DEC-C349-84F9-1C79972F11B1}"/>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6" name="Text Placeholder 13">
            <a:extLst>
              <a:ext uri="{FF2B5EF4-FFF2-40B4-BE49-F238E27FC236}">
                <a16:creationId xmlns:a16="http://schemas.microsoft.com/office/drawing/2014/main" id="{D3A4A216-EFC6-024D-AE52-9FF3777AB5D3}"/>
              </a:ext>
            </a:extLst>
          </p:cNvPr>
          <p:cNvSpPr>
            <a:spLocks noGrp="1"/>
          </p:cNvSpPr>
          <p:nvPr>
            <p:ph type="body" sz="quarter" idx="11"/>
          </p:nvPr>
        </p:nvSpPr>
        <p:spPr>
          <a:xfrm>
            <a:off x="6096000" y="1114549"/>
            <a:ext cx="5384401" cy="703820"/>
          </a:xfrm>
        </p:spPr>
        <p:txBody>
          <a:bodyPr>
            <a:noAutofit/>
          </a:bodyPr>
          <a:lstStyle>
            <a:lvl1pPr marL="0" indent="0">
              <a:buClr>
                <a:schemeClr val="accent1"/>
              </a:buClr>
              <a:buNone/>
              <a:defRPr sz="3200">
                <a:solidFill>
                  <a:schemeClr val="tx2"/>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F88B0164-6E41-0645-9878-BBF133CEB910}"/>
              </a:ext>
            </a:extLst>
          </p:cNvPr>
          <p:cNvSpPr>
            <a:spLocks noGrp="1"/>
          </p:cNvSpPr>
          <p:nvPr>
            <p:ph type="body" sz="quarter" idx="26"/>
          </p:nvPr>
        </p:nvSpPr>
        <p:spPr>
          <a:xfrm>
            <a:off x="6096000" y="230490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1B07455C-EEF4-6846-BA4A-A5004A6AE38F}"/>
              </a:ext>
            </a:extLst>
          </p:cNvPr>
          <p:cNvCxnSpPr>
            <a:cxnSpLocks/>
          </p:cNvCxnSpPr>
          <p:nvPr userDrawn="1"/>
        </p:nvCxnSpPr>
        <p:spPr>
          <a:xfrm>
            <a:off x="6211957" y="181836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66A1104-89A2-0744-A5E8-C70FAD5FE29A}"/>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9" name="Graphic 8">
            <a:extLst>
              <a:ext uri="{FF2B5EF4-FFF2-40B4-BE49-F238E27FC236}">
                <a16:creationId xmlns:a16="http://schemas.microsoft.com/office/drawing/2014/main" id="{4CF694E7-4197-1645-8770-D7662B5003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15793695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3405D0C-2E1C-3C4A-B132-17BE48B804C4}"/>
              </a:ext>
            </a:extLst>
          </p:cNvPr>
          <p:cNvSpPr>
            <a:spLocks noGrp="1"/>
          </p:cNvSpPr>
          <p:nvPr>
            <p:ph type="pic" sz="quarter" idx="21" hasCustomPrompt="1"/>
          </p:nvPr>
        </p:nvSpPr>
        <p:spPr>
          <a:xfrm>
            <a:off x="666206" y="627017"/>
            <a:ext cx="10849519" cy="4898572"/>
          </a:xfrm>
          <a:solidFill>
            <a:schemeClr val="bg1">
              <a:lumMod val="95000"/>
            </a:schemeClr>
          </a:solidFill>
        </p:spPr>
        <p:txBody>
          <a:bodyPr anchor="ctr">
            <a:normAutofit/>
          </a:bodyPr>
          <a:lstStyle>
            <a:lvl1pPr marL="0" indent="0" algn="ctr">
              <a:buNone/>
              <a:defRPr sz="1600">
                <a:solidFill>
                  <a:schemeClr val="tx2"/>
                </a:solidFill>
              </a:defRPr>
            </a:lvl1pPr>
          </a:lstStyle>
          <a:p>
            <a:r>
              <a:rPr lang="en-US"/>
              <a:t>Full picture slide</a:t>
            </a:r>
          </a:p>
        </p:txBody>
      </p:sp>
      <p:sp>
        <p:nvSpPr>
          <p:cNvPr id="6" name="TextBox 5">
            <a:extLst>
              <a:ext uri="{FF2B5EF4-FFF2-40B4-BE49-F238E27FC236}">
                <a16:creationId xmlns:a16="http://schemas.microsoft.com/office/drawing/2014/main" id="{1080E36A-E4F1-5440-85AF-57B66A04E66B}"/>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8" name="Graphic 7">
            <a:extLst>
              <a:ext uri="{FF2B5EF4-FFF2-40B4-BE49-F238E27FC236}">
                <a16:creationId xmlns:a16="http://schemas.microsoft.com/office/drawing/2014/main" id="{6D376CAC-D5ED-E94E-A98B-73F19F8794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1732512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6" name="Graphic 5">
            <a:extLst>
              <a:ext uri="{FF2B5EF4-FFF2-40B4-BE49-F238E27FC236}">
                <a16:creationId xmlns:a16="http://schemas.microsoft.com/office/drawing/2014/main" id="{8C569CDF-EE68-BD43-870D-4B4E70A193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334469840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rgbClr val="21CB9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6" name="Graphic 5">
            <a:extLst>
              <a:ext uri="{FF2B5EF4-FFF2-40B4-BE49-F238E27FC236}">
                <a16:creationId xmlns:a16="http://schemas.microsoft.com/office/drawing/2014/main" id="{8C569CDF-EE68-BD43-870D-4B4E70A193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5781553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6" name="Graphic 5">
            <a:extLst>
              <a:ext uri="{FF2B5EF4-FFF2-40B4-BE49-F238E27FC236}">
                <a16:creationId xmlns:a16="http://schemas.microsoft.com/office/drawing/2014/main" id="{FB9734EF-CCEE-7142-8ECF-C77FDB94CD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2735536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50194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2603"/>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182750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184189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68665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able Placeholder 10"/>
          <p:cNvSpPr>
            <a:spLocks noGrp="1"/>
          </p:cNvSpPr>
          <p:nvPr>
            <p:ph type="tbl" sz="quarter" idx="10"/>
          </p:nvPr>
        </p:nvSpPr>
        <p:spPr>
          <a:xfrm>
            <a:off x="781051" y="685801"/>
            <a:ext cx="10725149" cy="5467351"/>
          </a:xfrm>
        </p:spPr>
        <p:txBody>
          <a:bodyPr anchor="ctr">
            <a:normAutofit/>
          </a:bodyPr>
          <a:lstStyle>
            <a:lvl1pPr marL="0" indent="0" algn="ctr">
              <a:buNone/>
              <a:defRPr sz="1600">
                <a:solidFill>
                  <a:schemeClr val="tx2"/>
                </a:solidFill>
              </a:defRPr>
            </a:lvl1pPr>
          </a:lstStyle>
          <a:p>
            <a:r>
              <a:rPr lang="en-US"/>
              <a:t>Click icon to add table</a:t>
            </a:r>
          </a:p>
        </p:txBody>
      </p:sp>
      <p:sp>
        <p:nvSpPr>
          <p:cNvPr id="4" name="TextBox 3">
            <a:extLst>
              <a:ext uri="{FF2B5EF4-FFF2-40B4-BE49-F238E27FC236}">
                <a16:creationId xmlns:a16="http://schemas.microsoft.com/office/drawing/2014/main" id="{CA621787-ABDF-B849-98CC-0769B49E6918}"/>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spTree>
    <p:extLst>
      <p:ext uri="{BB962C8B-B14F-4D97-AF65-F5344CB8AC3E}">
        <p14:creationId xmlns:p14="http://schemas.microsoft.com/office/powerpoint/2010/main" val="24478220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lvl="0"/>
            <a:r>
              <a:rPr lang="en-US" sz="800">
                <a:solidFill>
                  <a:schemeClr val="bg1"/>
                </a:solidFill>
              </a:rPr>
              <a:t>© 2021 - Strictly Confidential</a:t>
            </a:r>
          </a:p>
        </p:txBody>
      </p:sp>
      <p:pic>
        <p:nvPicPr>
          <p:cNvPr id="10" name="Graphic 9">
            <a:extLst>
              <a:ext uri="{FF2B5EF4-FFF2-40B4-BE49-F238E27FC236}">
                <a16:creationId xmlns:a16="http://schemas.microsoft.com/office/drawing/2014/main" id="{DF42C8C0-EDFA-954D-BD4A-238F25C24C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25023" y="5643517"/>
            <a:ext cx="2185928" cy="385858"/>
          </a:xfrm>
          <a:prstGeom prst="rect">
            <a:avLst/>
          </a:prstGeom>
        </p:spPr>
      </p:pic>
    </p:spTree>
    <p:extLst>
      <p:ext uri="{BB962C8B-B14F-4D97-AF65-F5344CB8AC3E}">
        <p14:creationId xmlns:p14="http://schemas.microsoft.com/office/powerpoint/2010/main" val="42797977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rgbClr val="21C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rgbClr val="21C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lvl="0"/>
            <a:r>
              <a:rPr lang="en-US" sz="800">
                <a:solidFill>
                  <a:schemeClr val="bg1"/>
                </a:solidFill>
              </a:rPr>
              <a:t>© 2021 - Strictly Confidential</a:t>
            </a:r>
          </a:p>
        </p:txBody>
      </p:sp>
      <p:pic>
        <p:nvPicPr>
          <p:cNvPr id="10" name="Graphic 9">
            <a:extLst>
              <a:ext uri="{FF2B5EF4-FFF2-40B4-BE49-F238E27FC236}">
                <a16:creationId xmlns:a16="http://schemas.microsoft.com/office/drawing/2014/main" id="{DF42C8C0-EDFA-954D-BD4A-238F25C24C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25023" y="5643517"/>
            <a:ext cx="2185928" cy="385858"/>
          </a:xfrm>
          <a:prstGeom prst="rect">
            <a:avLst/>
          </a:prstGeom>
        </p:spPr>
      </p:pic>
    </p:spTree>
    <p:extLst>
      <p:ext uri="{BB962C8B-B14F-4D97-AF65-F5344CB8AC3E}">
        <p14:creationId xmlns:p14="http://schemas.microsoft.com/office/powerpoint/2010/main" val="4884736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lvl="0"/>
            <a:r>
              <a:rPr lang="en-US" sz="800">
                <a:solidFill>
                  <a:schemeClr val="bg1"/>
                </a:solidFill>
              </a:rPr>
              <a:t>© 2021 - Strictly Confidential</a:t>
            </a:r>
          </a:p>
        </p:txBody>
      </p:sp>
      <p:pic>
        <p:nvPicPr>
          <p:cNvPr id="10" name="Graphic 9">
            <a:extLst>
              <a:ext uri="{FF2B5EF4-FFF2-40B4-BE49-F238E27FC236}">
                <a16:creationId xmlns:a16="http://schemas.microsoft.com/office/drawing/2014/main" id="{6AA01078-C945-8242-B6CA-DA42B919339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25023" y="5643517"/>
            <a:ext cx="2185928" cy="385858"/>
          </a:xfrm>
          <a:prstGeom prst="rect">
            <a:avLst/>
          </a:prstGeom>
        </p:spPr>
      </p:pic>
    </p:spTree>
    <p:extLst>
      <p:ext uri="{BB962C8B-B14F-4D97-AF65-F5344CB8AC3E}">
        <p14:creationId xmlns:p14="http://schemas.microsoft.com/office/powerpoint/2010/main" val="350557881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11755973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solidFill>
            <a:srgbClr val="21C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2237163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169425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ADB3412-9690-9548-BB59-0C91B0FCA69C}"/>
              </a:ext>
            </a:extLst>
          </p:cNvPr>
          <p:cNvPicPr>
            <a:picLocks noChangeAspect="1"/>
          </p:cNvPicPr>
          <p:nvPr userDrawn="1"/>
        </p:nvPicPr>
        <p:blipFill rotWithShape="1">
          <a:blip r:embed="rId2"/>
          <a:srcRect l="41722" t="11753" r="22062" b="17738"/>
          <a:stretch/>
        </p:blipFill>
        <p:spPr>
          <a:xfrm>
            <a:off x="-31244" y="-16041"/>
            <a:ext cx="2884033" cy="6008853"/>
          </a:xfrm>
          <a:prstGeom prst="rect">
            <a:avLst/>
          </a:prstGeom>
        </p:spPr>
      </p:pic>
      <p:cxnSp>
        <p:nvCxnSpPr>
          <p:cNvPr id="15" name="Straight Connector 14">
            <a:extLst>
              <a:ext uri="{FF2B5EF4-FFF2-40B4-BE49-F238E27FC236}">
                <a16:creationId xmlns:a16="http://schemas.microsoft.com/office/drawing/2014/main" id="{A887BD64-67D7-834F-96ED-9E86F8BC5469}"/>
              </a:ext>
            </a:extLst>
          </p:cNvPr>
          <p:cNvCxnSpPr/>
          <p:nvPr userDrawn="1"/>
        </p:nvCxnSpPr>
        <p:spPr>
          <a:xfrm>
            <a:off x="0" y="6041985"/>
            <a:ext cx="1221850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E744DFA-EB0B-D84A-9D2C-A42E8B2C6FE9}"/>
              </a:ext>
            </a:extLst>
          </p:cNvPr>
          <p:cNvSpPr>
            <a:spLocks noGrp="1"/>
          </p:cNvSpPr>
          <p:nvPr>
            <p:ph type="title"/>
          </p:nvPr>
        </p:nvSpPr>
        <p:spPr>
          <a:xfrm>
            <a:off x="3336758" y="522544"/>
            <a:ext cx="8065167" cy="1325563"/>
          </a:xfrm>
          <a:prstGeom prst="rect">
            <a:avLst/>
          </a:prstGeom>
        </p:spPr>
        <p:txBody>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Content Placeholder 2">
            <a:extLst>
              <a:ext uri="{FF2B5EF4-FFF2-40B4-BE49-F238E27FC236}">
                <a16:creationId xmlns:a16="http://schemas.microsoft.com/office/drawing/2014/main" id="{DE1229BD-8A87-5545-A3D5-821AABABFDEB}"/>
              </a:ext>
            </a:extLst>
          </p:cNvPr>
          <p:cNvSpPr>
            <a:spLocks noGrp="1"/>
          </p:cNvSpPr>
          <p:nvPr>
            <p:ph sz="half" idx="1"/>
          </p:nvPr>
        </p:nvSpPr>
        <p:spPr>
          <a:xfrm>
            <a:off x="3336758" y="2043538"/>
            <a:ext cx="3946358" cy="3347494"/>
          </a:xfrm>
          <a:prstGeom prst="rect">
            <a:avLst/>
          </a:prstGeo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72430F7E-5337-5842-80B1-AE629F9C30CB}"/>
              </a:ext>
            </a:extLst>
          </p:cNvPr>
          <p:cNvSpPr>
            <a:spLocks noGrp="1"/>
          </p:cNvSpPr>
          <p:nvPr>
            <p:ph sz="half" idx="2"/>
          </p:nvPr>
        </p:nvSpPr>
        <p:spPr>
          <a:xfrm>
            <a:off x="7407442" y="2016547"/>
            <a:ext cx="3946358" cy="3347494"/>
          </a:xfrm>
          <a:prstGeom prst="rect">
            <a:avLst/>
          </a:prstGeo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Rectangle 19">
            <a:extLst>
              <a:ext uri="{FF2B5EF4-FFF2-40B4-BE49-F238E27FC236}">
                <a16:creationId xmlns:a16="http://schemas.microsoft.com/office/drawing/2014/main" id="{E0C90227-4BFF-DA48-9C21-E2D64D04A9C2}"/>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21" name="Slide Number Placeholder 5">
            <a:extLst>
              <a:ext uri="{FF2B5EF4-FFF2-40B4-BE49-F238E27FC236}">
                <a16:creationId xmlns:a16="http://schemas.microsoft.com/office/drawing/2014/main" id="{B765F6FD-78AA-8D4E-BC48-E75D1C64EA00}"/>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22" name="Picture 21">
            <a:extLst>
              <a:ext uri="{FF2B5EF4-FFF2-40B4-BE49-F238E27FC236}">
                <a16:creationId xmlns:a16="http://schemas.microsoft.com/office/drawing/2014/main" id="{61F04636-098A-A240-9303-1CF477E1B594}"/>
              </a:ext>
            </a:extLst>
          </p:cNvPr>
          <p:cNvPicPr>
            <a:picLocks noChangeAspect="1"/>
          </p:cNvPicPr>
          <p:nvPr userDrawn="1"/>
        </p:nvPicPr>
        <p:blipFill>
          <a:blip r:embed="rId3"/>
          <a:stretch>
            <a:fillRect/>
          </a:stretch>
        </p:blipFill>
        <p:spPr>
          <a:xfrm>
            <a:off x="1010652" y="6264275"/>
            <a:ext cx="1752600" cy="457200"/>
          </a:xfrm>
          <a:prstGeom prst="rect">
            <a:avLst/>
          </a:prstGeom>
        </p:spPr>
      </p:pic>
    </p:spTree>
    <p:extLst>
      <p:ext uri="{BB962C8B-B14F-4D97-AF65-F5344CB8AC3E}">
        <p14:creationId xmlns:p14="http://schemas.microsoft.com/office/powerpoint/2010/main" val="2298902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A887BD64-67D7-834F-96ED-9E86F8BC5469}"/>
              </a:ext>
            </a:extLst>
          </p:cNvPr>
          <p:cNvCxnSpPr/>
          <p:nvPr userDrawn="1"/>
        </p:nvCxnSpPr>
        <p:spPr>
          <a:xfrm>
            <a:off x="0" y="6041985"/>
            <a:ext cx="1221850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E744DFA-EB0B-D84A-9D2C-A42E8B2C6FE9}"/>
              </a:ext>
            </a:extLst>
          </p:cNvPr>
          <p:cNvSpPr>
            <a:spLocks noGrp="1"/>
          </p:cNvSpPr>
          <p:nvPr>
            <p:ph type="title"/>
          </p:nvPr>
        </p:nvSpPr>
        <p:spPr>
          <a:xfrm>
            <a:off x="3336758" y="522544"/>
            <a:ext cx="8065167" cy="1325563"/>
          </a:xfrm>
          <a:prstGeom prst="rect">
            <a:avLst/>
          </a:prstGeom>
        </p:spPr>
        <p:txBody>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Rectangle 19">
            <a:extLst>
              <a:ext uri="{FF2B5EF4-FFF2-40B4-BE49-F238E27FC236}">
                <a16:creationId xmlns:a16="http://schemas.microsoft.com/office/drawing/2014/main" id="{E0C90227-4BFF-DA48-9C21-E2D64D04A9C2}"/>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22" name="Picture 21">
            <a:extLst>
              <a:ext uri="{FF2B5EF4-FFF2-40B4-BE49-F238E27FC236}">
                <a16:creationId xmlns:a16="http://schemas.microsoft.com/office/drawing/2014/main" id="{61F04636-098A-A240-9303-1CF477E1B594}"/>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7" name="Slide Number Placeholder 5">
            <a:extLst>
              <a:ext uri="{FF2B5EF4-FFF2-40B4-BE49-F238E27FC236}">
                <a16:creationId xmlns:a16="http://schemas.microsoft.com/office/drawing/2014/main" id="{681AE1A3-0323-6945-90BC-80AA3FD69F1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18" name="Content Placeholder 2">
            <a:extLst>
              <a:ext uri="{FF2B5EF4-FFF2-40B4-BE49-F238E27FC236}">
                <a16:creationId xmlns:a16="http://schemas.microsoft.com/office/drawing/2014/main" id="{89E4E8DD-73F8-454D-A1FF-B0FA3F49AAE3}"/>
              </a:ext>
            </a:extLst>
          </p:cNvPr>
          <p:cNvSpPr>
            <a:spLocks noGrp="1"/>
          </p:cNvSpPr>
          <p:nvPr>
            <p:ph idx="1"/>
          </p:nvPr>
        </p:nvSpPr>
        <p:spPr>
          <a:xfrm>
            <a:off x="3336758" y="1897278"/>
            <a:ext cx="8018630" cy="3963772"/>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CCB28ECF-CEA3-407F-A6E1-5A76A7B70314}"/>
              </a:ext>
            </a:extLst>
          </p:cNvPr>
          <p:cNvPicPr>
            <a:picLocks noChangeAspect="1"/>
          </p:cNvPicPr>
          <p:nvPr userDrawn="1"/>
        </p:nvPicPr>
        <p:blipFill rotWithShape="1">
          <a:blip r:embed="rId3"/>
          <a:srcRect l="41722" t="11753" r="22062" b="17738"/>
          <a:stretch/>
        </p:blipFill>
        <p:spPr>
          <a:xfrm>
            <a:off x="-31244" y="-16041"/>
            <a:ext cx="2884033" cy="6008853"/>
          </a:xfrm>
          <a:prstGeom prst="rect">
            <a:avLst/>
          </a:prstGeom>
        </p:spPr>
      </p:pic>
    </p:spTree>
    <p:extLst>
      <p:ext uri="{BB962C8B-B14F-4D97-AF65-F5344CB8AC3E}">
        <p14:creationId xmlns:p14="http://schemas.microsoft.com/office/powerpoint/2010/main" val="1653384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B31032D0-C1D1-A648-8F30-FA1C50787304}"/>
              </a:ext>
            </a:extLst>
          </p:cNvPr>
          <p:cNvSpPr txBox="1">
            <a:spLocks/>
          </p:cNvSpPr>
          <p:nvPr userDrawn="1"/>
        </p:nvSpPr>
        <p:spPr>
          <a:xfrm>
            <a:off x="8521785" y="2588085"/>
            <a:ext cx="3200400" cy="29260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28575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57150" indent="-285750" fontAlgn="b">
              <a:lnSpc>
                <a:spcPct val="120000"/>
              </a:lnSpc>
              <a:spcBef>
                <a:spcPts val="0"/>
              </a:spcBef>
              <a:buFont typeface="Wingdings" pitchFamily="2" charset="2"/>
              <a:buChar char="§"/>
              <a:defRPr/>
            </a:pPr>
            <a:r>
              <a:rPr lang="en-US" sz="1800">
                <a:solidFill>
                  <a:srgbClr val="1A4387"/>
                </a:solidFill>
                <a:latin typeface="Arial" panose="020B0604020202020204" pitchFamily="34" charset="0"/>
                <a:cs typeface="Arial" panose="020B0604020202020204" pitchFamily="34" charset="0"/>
              </a:rPr>
              <a:t>Second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p:txBody>
      </p:sp>
      <p:sp>
        <p:nvSpPr>
          <p:cNvPr id="8" name="Rectangle 7">
            <a:extLst>
              <a:ext uri="{FF2B5EF4-FFF2-40B4-BE49-F238E27FC236}">
                <a16:creationId xmlns:a16="http://schemas.microsoft.com/office/drawing/2014/main" id="{8A8F89F0-BCA2-FC4B-85B1-4788E78263DF}"/>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0" name="Picture 9">
            <a:extLst>
              <a:ext uri="{FF2B5EF4-FFF2-40B4-BE49-F238E27FC236}">
                <a16:creationId xmlns:a16="http://schemas.microsoft.com/office/drawing/2014/main" id="{48828677-7BBD-E24B-991A-1B1A38CEBCEF}"/>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11" name="Title 2">
            <a:extLst>
              <a:ext uri="{FF2B5EF4-FFF2-40B4-BE49-F238E27FC236}">
                <a16:creationId xmlns:a16="http://schemas.microsoft.com/office/drawing/2014/main" id="{9DC5AB42-E1FE-3F40-8AAD-098F018B5D5E}"/>
              </a:ext>
            </a:extLst>
          </p:cNvPr>
          <p:cNvSpPr txBox="1">
            <a:spLocks/>
          </p:cNvSpPr>
          <p:nvPr userDrawn="1"/>
        </p:nvSpPr>
        <p:spPr>
          <a:xfrm>
            <a:off x="469813" y="659551"/>
            <a:ext cx="11487409" cy="82296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nSpc>
                <a:spcPct val="100000"/>
              </a:lnSpc>
              <a:defRPr/>
            </a:pPr>
            <a:r>
              <a:rPr lang="en-US" sz="4400" b="1" cap="none">
                <a:solidFill>
                  <a:srgbClr val="75B7E6"/>
                </a:solidFill>
                <a:latin typeface="Arial" panose="020B0604020202020204" pitchFamily="34" charset="0"/>
                <a:cs typeface="Arial" panose="020B0604020202020204" pitchFamily="34" charset="0"/>
              </a:rPr>
              <a:t>Click To </a:t>
            </a:r>
            <a:r>
              <a:rPr lang="en-US" sz="4400" b="1" cap="none">
                <a:solidFill>
                  <a:srgbClr val="1A4387"/>
                </a:solidFill>
                <a:latin typeface="Arial" panose="020B0604020202020204" pitchFamily="34" charset="0"/>
                <a:cs typeface="Arial" panose="020B0604020202020204" pitchFamily="34" charset="0"/>
              </a:rPr>
              <a:t>Add Title </a:t>
            </a:r>
            <a:endParaRPr kumimoji="0" lang="en-US" sz="4400" b="1" i="0" u="none" strike="noStrike" kern="1200" cap="none" spc="0" normalizeH="0" baseline="0" noProof="0">
              <a:ln>
                <a:noFill/>
              </a:ln>
              <a:solidFill>
                <a:srgbClr val="75B7E6"/>
              </a:solidFill>
              <a:effectLst/>
              <a:uLnTx/>
              <a:uFillTx/>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806053EC-94F6-BC46-88EA-CD746453C257}"/>
              </a:ext>
            </a:extLst>
          </p:cNvPr>
          <p:cNvCxnSpPr>
            <a:cxnSpLocks/>
          </p:cNvCxnSpPr>
          <p:nvPr userDrawn="1"/>
        </p:nvCxnSpPr>
        <p:spPr>
          <a:xfrm>
            <a:off x="7696199" y="2588084"/>
            <a:ext cx="0" cy="2308303"/>
          </a:xfrm>
          <a:prstGeom prst="line">
            <a:avLst/>
          </a:prstGeom>
          <a:ln w="19050">
            <a:solidFill>
              <a:srgbClr val="938DC4"/>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8F695C3-40C9-5648-B802-E345F2E4D22E}"/>
              </a:ext>
            </a:extLst>
          </p:cNvPr>
          <p:cNvSpPr txBox="1"/>
          <p:nvPr userDrawn="1"/>
        </p:nvSpPr>
        <p:spPr>
          <a:xfrm>
            <a:off x="503266" y="1359427"/>
            <a:ext cx="8249511" cy="338554"/>
          </a:xfrm>
          <a:prstGeom prst="rect">
            <a:avLst/>
          </a:prstGeom>
          <a:noFill/>
        </p:spPr>
        <p:txBody>
          <a:bodyPr wrap="square">
            <a:spAutoFit/>
          </a:bodyPr>
          <a:lstStyle/>
          <a:p>
            <a:r>
              <a:rPr lang="en-US" sz="1600" b="0" i="0" u="none" strike="noStrike">
                <a:solidFill>
                  <a:srgbClr val="1A4387"/>
                </a:solidFill>
                <a:effectLst/>
                <a:latin typeface="Calibri" panose="020F0502020204030204" pitchFamily="34" charset="0"/>
              </a:rPr>
              <a:t>Click to Add Subtitle</a:t>
            </a:r>
          </a:p>
        </p:txBody>
      </p:sp>
      <p:sp>
        <p:nvSpPr>
          <p:cNvPr id="17" name="Text Placeholder 3">
            <a:extLst>
              <a:ext uri="{FF2B5EF4-FFF2-40B4-BE49-F238E27FC236}">
                <a16:creationId xmlns:a16="http://schemas.microsoft.com/office/drawing/2014/main" id="{639C7D00-C5F8-CC44-B1A6-5EE161C72385}"/>
              </a:ext>
            </a:extLst>
          </p:cNvPr>
          <p:cNvSpPr txBox="1">
            <a:spLocks/>
          </p:cNvSpPr>
          <p:nvPr userDrawn="1"/>
        </p:nvSpPr>
        <p:spPr>
          <a:xfrm>
            <a:off x="469815" y="2090968"/>
            <a:ext cx="2834640" cy="457200"/>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1A4387"/>
                </a:solidFill>
                <a:latin typeface="Arial" panose="020B0604020202020204" pitchFamily="34" charset="0"/>
                <a:cs typeface="Arial" panose="020B0604020202020204" pitchFamily="34" charset="0"/>
              </a:rPr>
              <a:t>Click to Add</a:t>
            </a:r>
          </a:p>
        </p:txBody>
      </p:sp>
      <p:sp>
        <p:nvSpPr>
          <p:cNvPr id="18" name="Content Placeholder 2">
            <a:extLst>
              <a:ext uri="{FF2B5EF4-FFF2-40B4-BE49-F238E27FC236}">
                <a16:creationId xmlns:a16="http://schemas.microsoft.com/office/drawing/2014/main" id="{AC29E822-5135-CD40-85D4-9E9333E33703}"/>
              </a:ext>
            </a:extLst>
          </p:cNvPr>
          <p:cNvSpPr txBox="1">
            <a:spLocks/>
          </p:cNvSpPr>
          <p:nvPr userDrawn="1"/>
        </p:nvSpPr>
        <p:spPr>
          <a:xfrm>
            <a:off x="469813" y="2588085"/>
            <a:ext cx="3200400" cy="2926080"/>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endParaRPr lang="en-US" sz="1800">
              <a:solidFill>
                <a:srgbClr val="1A4387"/>
              </a:solidFill>
              <a:latin typeface="Arial" panose="020B0604020202020204" pitchFamily="34" charset="0"/>
              <a:cs typeface="Arial" panose="020B0604020202020204" pitchFamily="34" charset="0"/>
            </a:endParaRPr>
          </a:p>
        </p:txBody>
      </p:sp>
      <p:sp>
        <p:nvSpPr>
          <p:cNvPr id="19" name="Text Placeholder 4">
            <a:extLst>
              <a:ext uri="{FF2B5EF4-FFF2-40B4-BE49-F238E27FC236}">
                <a16:creationId xmlns:a16="http://schemas.microsoft.com/office/drawing/2014/main" id="{9668EC96-EB90-C449-A6E4-12355201362E}"/>
              </a:ext>
            </a:extLst>
          </p:cNvPr>
          <p:cNvSpPr txBox="1">
            <a:spLocks/>
          </p:cNvSpPr>
          <p:nvPr userDrawn="1"/>
        </p:nvSpPr>
        <p:spPr>
          <a:xfrm>
            <a:off x="8521785" y="2083845"/>
            <a:ext cx="2834640" cy="457200"/>
          </a:xfrm>
          <a:prstGeom prst="rect">
            <a:avLst/>
          </a:prstGeom>
        </p:spPr>
        <p:txBody>
          <a:bodyPr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a:solidFill>
                  <a:srgbClr val="938DC4"/>
                </a:solidFill>
                <a:latin typeface="Arial" panose="020B0604020202020204" pitchFamily="34" charset="0"/>
                <a:cs typeface="Arial" panose="020B0604020202020204" pitchFamily="34" charset="0"/>
              </a:rPr>
              <a:t>Click to Add</a:t>
            </a:r>
          </a:p>
        </p:txBody>
      </p:sp>
      <p:sp>
        <p:nvSpPr>
          <p:cNvPr id="20" name="Text Placeholder 3">
            <a:extLst>
              <a:ext uri="{FF2B5EF4-FFF2-40B4-BE49-F238E27FC236}">
                <a16:creationId xmlns:a16="http://schemas.microsoft.com/office/drawing/2014/main" id="{FFDBA2E5-259C-DE41-A099-C4875BBC3598}"/>
              </a:ext>
            </a:extLst>
          </p:cNvPr>
          <p:cNvSpPr txBox="1">
            <a:spLocks/>
          </p:cNvSpPr>
          <p:nvPr userDrawn="1"/>
        </p:nvSpPr>
        <p:spPr>
          <a:xfrm>
            <a:off x="4495799" y="2090968"/>
            <a:ext cx="2834640" cy="457200"/>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buNone/>
            </a:pPr>
            <a:r>
              <a:rPr lang="en-US" sz="2800" b="1">
                <a:solidFill>
                  <a:srgbClr val="1A4387"/>
                </a:solidFill>
                <a:latin typeface="Arial" panose="020B0604020202020204" pitchFamily="34" charset="0"/>
                <a:cs typeface="Arial" panose="020B0604020202020204" pitchFamily="34" charset="0"/>
              </a:rPr>
              <a:t>Click to Add</a:t>
            </a:r>
          </a:p>
        </p:txBody>
      </p:sp>
      <p:sp>
        <p:nvSpPr>
          <p:cNvPr id="22" name="Content Placeholder 2">
            <a:extLst>
              <a:ext uri="{FF2B5EF4-FFF2-40B4-BE49-F238E27FC236}">
                <a16:creationId xmlns:a16="http://schemas.microsoft.com/office/drawing/2014/main" id="{18F01E98-69B0-7A41-BC8C-BE47FFD9D933}"/>
              </a:ext>
            </a:extLst>
          </p:cNvPr>
          <p:cNvSpPr txBox="1">
            <a:spLocks/>
          </p:cNvSpPr>
          <p:nvPr userDrawn="1"/>
        </p:nvSpPr>
        <p:spPr>
          <a:xfrm>
            <a:off x="4495799" y="2588085"/>
            <a:ext cx="3200400" cy="292608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endParaRPr lang="en-US" sz="1800">
              <a:solidFill>
                <a:srgbClr val="1A4387"/>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D2747972-0052-F04A-9497-8F6A733BFC15}"/>
              </a:ext>
            </a:extLst>
          </p:cNvPr>
          <p:cNvCxnSpPr>
            <a:cxnSpLocks/>
          </p:cNvCxnSpPr>
          <p:nvPr userDrawn="1"/>
        </p:nvCxnSpPr>
        <p:spPr>
          <a:xfrm>
            <a:off x="3670213" y="2588085"/>
            <a:ext cx="0" cy="2308303"/>
          </a:xfrm>
          <a:prstGeom prst="line">
            <a:avLst/>
          </a:prstGeom>
          <a:ln w="19050">
            <a:solidFill>
              <a:srgbClr val="938DC4"/>
            </a:solidFill>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57373524-FBDE-FF4F-B055-5F3D54C012E0}"/>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Tree>
    <p:extLst>
      <p:ext uri="{BB962C8B-B14F-4D97-AF65-F5344CB8AC3E}">
        <p14:creationId xmlns:p14="http://schemas.microsoft.com/office/powerpoint/2010/main" val="378635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75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11" name="Content Placeholder 2">
            <a:extLst>
              <a:ext uri="{FF2B5EF4-FFF2-40B4-BE49-F238E27FC236}">
                <a16:creationId xmlns:a16="http://schemas.microsoft.com/office/drawing/2014/main" id="{93AFCF90-683E-43E5-B583-D4B06BFCDBC7}"/>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895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CAC0366-7B63-4906-9C93-2E262C09A367}"/>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4575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938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251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252A-579C-F34A-B18C-625D4F224531}"/>
              </a:ext>
            </a:extLst>
          </p:cNvPr>
          <p:cNvSpPr>
            <a:spLocks noGrp="1"/>
          </p:cNvSpPr>
          <p:nvPr>
            <p:ph type="ctrTitle" hasCustomPrompt="1"/>
          </p:nvPr>
        </p:nvSpPr>
        <p:spPr>
          <a:xfrm>
            <a:off x="3176337" y="1122363"/>
            <a:ext cx="7828547" cy="2387600"/>
          </a:xfrm>
        </p:spPr>
        <p:txBody>
          <a:bodyPr anchor="b">
            <a:normAutofit/>
          </a:bodyPr>
          <a:lstStyle>
            <a:lvl1pPr algn="l">
              <a:defRPr sz="5400" b="1">
                <a:solidFill>
                  <a:srgbClr val="1A4387"/>
                </a:solidFill>
                <a:latin typeface="Arial" panose="020B0604020202020204" pitchFamily="34" charset="0"/>
                <a:cs typeface="Arial" panose="020B0604020202020204" pitchFamily="34" charset="0"/>
              </a:defRPr>
            </a:lvl1pPr>
          </a:lstStyle>
          <a:p>
            <a:r>
              <a:rPr lang="en-US"/>
              <a:t>Click to add presentation title</a:t>
            </a:r>
          </a:p>
        </p:txBody>
      </p:sp>
      <p:sp>
        <p:nvSpPr>
          <p:cNvPr id="3" name="Subtitle 2">
            <a:extLst>
              <a:ext uri="{FF2B5EF4-FFF2-40B4-BE49-F238E27FC236}">
                <a16:creationId xmlns:a16="http://schemas.microsoft.com/office/drawing/2014/main" id="{A6E8A690-6552-FA47-A7EE-CD3FC8C1CC68}"/>
              </a:ext>
            </a:extLst>
          </p:cNvPr>
          <p:cNvSpPr>
            <a:spLocks noGrp="1"/>
          </p:cNvSpPr>
          <p:nvPr>
            <p:ph type="subTitle" idx="1" hasCustomPrompt="1"/>
          </p:nvPr>
        </p:nvSpPr>
        <p:spPr>
          <a:xfrm>
            <a:off x="3176337" y="3602038"/>
            <a:ext cx="7828546" cy="1467503"/>
          </a:xfrm>
        </p:spPr>
        <p:txBody>
          <a:bodyPr/>
          <a:lstStyle>
            <a:lvl1pPr marL="0" indent="0" algn="l">
              <a:buNone/>
              <a:defRPr sz="2400" b="1">
                <a:solidFill>
                  <a:srgbClr val="75B9E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presentation date</a:t>
            </a:r>
          </a:p>
        </p:txBody>
      </p:sp>
      <p:pic>
        <p:nvPicPr>
          <p:cNvPr id="8" name="Picture 7" descr="Text&#10;&#10;Description automatically generated">
            <a:extLst>
              <a:ext uri="{FF2B5EF4-FFF2-40B4-BE49-F238E27FC236}">
                <a16:creationId xmlns:a16="http://schemas.microsoft.com/office/drawing/2014/main" id="{9CDD3909-D3E1-DD4C-A6CF-E0372336CFFD}"/>
              </a:ext>
            </a:extLst>
          </p:cNvPr>
          <p:cNvPicPr>
            <a:picLocks noChangeAspect="1"/>
          </p:cNvPicPr>
          <p:nvPr userDrawn="1"/>
        </p:nvPicPr>
        <p:blipFill>
          <a:blip r:embed="rId2"/>
          <a:stretch>
            <a:fillRect/>
          </a:stretch>
        </p:blipFill>
        <p:spPr>
          <a:xfrm>
            <a:off x="3176337" y="5498875"/>
            <a:ext cx="3942349" cy="1054454"/>
          </a:xfrm>
          <a:prstGeom prst="rect">
            <a:avLst/>
          </a:prstGeom>
        </p:spPr>
      </p:pic>
      <p:pic>
        <p:nvPicPr>
          <p:cNvPr id="10" name="Picture 9" descr="Logo, company name&#10;&#10;Description automatically generated">
            <a:extLst>
              <a:ext uri="{FF2B5EF4-FFF2-40B4-BE49-F238E27FC236}">
                <a16:creationId xmlns:a16="http://schemas.microsoft.com/office/drawing/2014/main" id="{7314CEAA-2730-C44C-8ADD-BC586B06AC5F}"/>
              </a:ext>
            </a:extLst>
          </p:cNvPr>
          <p:cNvPicPr>
            <a:picLocks noChangeAspect="1"/>
          </p:cNvPicPr>
          <p:nvPr userDrawn="1"/>
        </p:nvPicPr>
        <p:blipFill rotWithShape="1">
          <a:blip r:embed="rId3"/>
          <a:srcRect l="15625" t="13043" r="18617" b="27247"/>
          <a:stretch/>
        </p:blipFill>
        <p:spPr>
          <a:xfrm rot="16200000" flipH="1" flipV="1">
            <a:off x="-1635094" y="1586969"/>
            <a:ext cx="6911746" cy="3705726"/>
          </a:xfrm>
          <a:prstGeom prst="rect">
            <a:avLst/>
          </a:prstGeom>
        </p:spPr>
      </p:pic>
    </p:spTree>
    <p:extLst>
      <p:ext uri="{BB962C8B-B14F-4D97-AF65-F5344CB8AC3E}">
        <p14:creationId xmlns:p14="http://schemas.microsoft.com/office/powerpoint/2010/main" val="1153043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7618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5542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009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713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5" name="Diagram 4">
            <a:extLst>
              <a:ext uri="{FF2B5EF4-FFF2-40B4-BE49-F238E27FC236}">
                <a16:creationId xmlns:a16="http://schemas.microsoft.com/office/drawing/2014/main" id="{B92B37AD-9090-4360-987B-120BF44B4458}"/>
              </a:ext>
            </a:extLst>
          </p:cNvPr>
          <p:cNvGraphicFramePr/>
          <p:nvPr userDrawn="1">
            <p:extLst>
              <p:ext uri="{D42A27DB-BD31-4B8C-83A1-F6EECF244321}">
                <p14:modId xmlns:p14="http://schemas.microsoft.com/office/powerpoint/2010/main" val="415245029"/>
              </p:ext>
            </p:extLst>
          </p:nvPr>
        </p:nvGraphicFramePr>
        <p:xfrm>
          <a:off x="1183340" y="2108717"/>
          <a:ext cx="8204500" cy="3623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F3708CDE-FF9F-4C9D-93E8-7FE23A48866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074FAA3A-CFD9-4F9D-A1BF-B8ECF691025C}"/>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AEDB9028-7508-4FD4-8DBC-6308B09BA907}"/>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60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5" name="Diagram 4">
            <a:extLst>
              <a:ext uri="{FF2B5EF4-FFF2-40B4-BE49-F238E27FC236}">
                <a16:creationId xmlns:a16="http://schemas.microsoft.com/office/drawing/2014/main" id="{B92B37AD-9090-4360-987B-120BF44B4458}"/>
              </a:ext>
            </a:extLst>
          </p:cNvPr>
          <p:cNvGraphicFramePr/>
          <p:nvPr userDrawn="1">
            <p:extLst>
              <p:ext uri="{D42A27DB-BD31-4B8C-83A1-F6EECF244321}">
                <p14:modId xmlns:p14="http://schemas.microsoft.com/office/powerpoint/2010/main" val="2473671330"/>
              </p:ext>
            </p:extLst>
          </p:nvPr>
        </p:nvGraphicFramePr>
        <p:xfrm>
          <a:off x="1183340" y="2172948"/>
          <a:ext cx="8204500" cy="3623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414DCFBF-6DC8-4CD1-88A3-C9B305842DB7}"/>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3" name="Picture 12" descr="Logo, company name&#10;&#10;Description automatically generated">
            <a:extLst>
              <a:ext uri="{FF2B5EF4-FFF2-40B4-BE49-F238E27FC236}">
                <a16:creationId xmlns:a16="http://schemas.microsoft.com/office/drawing/2014/main" id="{7E3BE176-EB63-44AB-8B08-F06B7EA83744}"/>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4" name="Rectangle 13">
            <a:extLst>
              <a:ext uri="{FF2B5EF4-FFF2-40B4-BE49-F238E27FC236}">
                <a16:creationId xmlns:a16="http://schemas.microsoft.com/office/drawing/2014/main" id="{A3F4EE60-2C51-4FD7-BE97-008A5FA8A738}"/>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22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6"/>
            <a:ext cx="10170459" cy="1199416"/>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Diagram 2">
            <a:extLst>
              <a:ext uri="{FF2B5EF4-FFF2-40B4-BE49-F238E27FC236}">
                <a16:creationId xmlns:a16="http://schemas.microsoft.com/office/drawing/2014/main" id="{F7948510-679B-4B07-8CEB-C37CEEBAEF51}"/>
              </a:ext>
            </a:extLst>
          </p:cNvPr>
          <p:cNvGraphicFramePr/>
          <p:nvPr userDrawn="1">
            <p:extLst>
              <p:ext uri="{D42A27DB-BD31-4B8C-83A1-F6EECF244321}">
                <p14:modId xmlns:p14="http://schemas.microsoft.com/office/powerpoint/2010/main" val="1526001836"/>
              </p:ext>
            </p:extLst>
          </p:nvPr>
        </p:nvGraphicFramePr>
        <p:xfrm>
          <a:off x="1183340" y="2046801"/>
          <a:ext cx="9062720" cy="3635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D0D17FAC-A2C3-45E3-80E5-DEC1243168F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3" name="Picture 12" descr="Logo, company name&#10;&#10;Description automatically generated">
            <a:extLst>
              <a:ext uri="{FF2B5EF4-FFF2-40B4-BE49-F238E27FC236}">
                <a16:creationId xmlns:a16="http://schemas.microsoft.com/office/drawing/2014/main" id="{C4EAE2E5-4078-4855-9130-F3A2FE65B38F}"/>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4" name="Rectangle 13">
            <a:extLst>
              <a:ext uri="{FF2B5EF4-FFF2-40B4-BE49-F238E27FC236}">
                <a16:creationId xmlns:a16="http://schemas.microsoft.com/office/drawing/2014/main" id="{76CD4AC2-1976-4FB4-A1A3-745187F1E314}"/>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633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aphicFrame>
        <p:nvGraphicFramePr>
          <p:cNvPr id="7" name="Table 27">
            <a:extLst>
              <a:ext uri="{FF2B5EF4-FFF2-40B4-BE49-F238E27FC236}">
                <a16:creationId xmlns:a16="http://schemas.microsoft.com/office/drawing/2014/main" id="{F77E70D7-BD24-D04E-AB37-19EF85210BAD}"/>
              </a:ext>
            </a:extLst>
          </p:cNvPr>
          <p:cNvGraphicFramePr>
            <a:graphicFrameLocks noGrp="1"/>
          </p:cNvGraphicFramePr>
          <p:nvPr userDrawn="1">
            <p:extLst>
              <p:ext uri="{D42A27DB-BD31-4B8C-83A1-F6EECF244321}">
                <p14:modId xmlns:p14="http://schemas.microsoft.com/office/powerpoint/2010/main" val="3968500331"/>
              </p:ext>
            </p:extLst>
          </p:nvPr>
        </p:nvGraphicFramePr>
        <p:xfrm>
          <a:off x="780534" y="1096468"/>
          <a:ext cx="2437807" cy="5194709"/>
        </p:xfrm>
        <a:graphic>
          <a:graphicData uri="http://schemas.openxmlformats.org/drawingml/2006/table">
            <a:tbl>
              <a:tblPr firstRow="1" bandRow="1">
                <a:tableStyleId>{5C22544A-7EE6-4342-B048-85BDC9FD1C3A}</a:tableStyleId>
              </a:tblPr>
              <a:tblGrid>
                <a:gridCol w="2437807">
                  <a:extLst>
                    <a:ext uri="{9D8B030D-6E8A-4147-A177-3AD203B41FA5}">
                      <a16:colId xmlns:a16="http://schemas.microsoft.com/office/drawing/2014/main" val="3149078001"/>
                    </a:ext>
                  </a:extLst>
                </a:gridCol>
              </a:tblGrid>
              <a:tr h="369839">
                <a:tc>
                  <a:txBody>
                    <a:bodyPr/>
                    <a:lstStyle/>
                    <a:p>
                      <a:pPr algn="ctr"/>
                      <a:r>
                        <a:rPr lang="en-US"/>
                        <a:t>Audience</a:t>
                      </a:r>
                    </a:p>
                  </a:txBody>
                  <a:tcPr anchor="ctr">
                    <a:noFill/>
                  </a:tcPr>
                </a:tc>
                <a:extLst>
                  <a:ext uri="{0D108BD9-81ED-4DB2-BD59-A6C34878D82A}">
                    <a16:rowId xmlns:a16="http://schemas.microsoft.com/office/drawing/2014/main" val="418758776"/>
                  </a:ext>
                </a:extLst>
              </a:tr>
              <a:tr h="471750">
                <a:tc>
                  <a:txBody>
                    <a:bodyPr/>
                    <a:lstStyle/>
                    <a:p>
                      <a:pPr marL="0" algn="l" defTabSz="914400" rtl="0" eaLnBrk="1" latinLnBrk="0" hangingPunct="1"/>
                      <a:r>
                        <a:rPr lang="en-US" sz="1600" kern="1200">
                          <a:solidFill>
                            <a:schemeClr val="dk1"/>
                          </a:solidFill>
                          <a:latin typeface="+mn-lt"/>
                          <a:ea typeface="+mn-ea"/>
                          <a:cs typeface="+mn-cs"/>
                        </a:rPr>
                        <a:t>Staff</a:t>
                      </a:r>
                    </a:p>
                  </a:txBody>
                  <a:tcPr anchor="ctr">
                    <a:solidFill>
                      <a:srgbClr val="F25E22">
                        <a:alpha val="50000"/>
                      </a:srgbClr>
                    </a:solidFill>
                  </a:tcPr>
                </a:tc>
                <a:extLst>
                  <a:ext uri="{0D108BD9-81ED-4DB2-BD59-A6C34878D82A}">
                    <a16:rowId xmlns:a16="http://schemas.microsoft.com/office/drawing/2014/main" val="1452919484"/>
                  </a:ext>
                </a:extLst>
              </a:tr>
              <a:tr h="471750">
                <a:tc>
                  <a:txBody>
                    <a:bodyPr/>
                    <a:lstStyle/>
                    <a:p>
                      <a:pPr algn="l"/>
                      <a:r>
                        <a:rPr lang="en-US" sz="1600"/>
                        <a:t>MCOs</a:t>
                      </a:r>
                    </a:p>
                  </a:txBody>
                  <a:tcPr anchor="ctr">
                    <a:solidFill>
                      <a:srgbClr val="F25E22">
                        <a:alpha val="15000"/>
                      </a:srgbClr>
                    </a:solidFill>
                  </a:tcPr>
                </a:tc>
                <a:extLst>
                  <a:ext uri="{0D108BD9-81ED-4DB2-BD59-A6C34878D82A}">
                    <a16:rowId xmlns:a16="http://schemas.microsoft.com/office/drawing/2014/main" val="1587445389"/>
                  </a:ext>
                </a:extLst>
              </a:tr>
              <a:tr h="471750">
                <a:tc>
                  <a:txBody>
                    <a:bodyPr/>
                    <a:lstStyle/>
                    <a:p>
                      <a:pPr algn="l"/>
                      <a:r>
                        <a:rPr lang="en-US" sz="1600"/>
                        <a:t>Media</a:t>
                      </a:r>
                    </a:p>
                  </a:txBody>
                  <a:tcPr anchor="ctr">
                    <a:solidFill>
                      <a:srgbClr val="F25E22">
                        <a:alpha val="50000"/>
                      </a:srgbClr>
                    </a:solidFill>
                  </a:tcPr>
                </a:tc>
                <a:extLst>
                  <a:ext uri="{0D108BD9-81ED-4DB2-BD59-A6C34878D82A}">
                    <a16:rowId xmlns:a16="http://schemas.microsoft.com/office/drawing/2014/main" val="2057484031"/>
                  </a:ext>
                </a:extLst>
              </a:tr>
              <a:tr h="471750">
                <a:tc>
                  <a:txBody>
                    <a:bodyPr/>
                    <a:lstStyle/>
                    <a:p>
                      <a:pPr algn="l"/>
                      <a:r>
                        <a:rPr lang="en-US" sz="1600"/>
                        <a:t>MACs</a:t>
                      </a:r>
                    </a:p>
                  </a:txBody>
                  <a:tcPr anchor="ctr">
                    <a:solidFill>
                      <a:srgbClr val="F25E22">
                        <a:alpha val="15000"/>
                      </a:srgbClr>
                    </a:solidFill>
                  </a:tcPr>
                </a:tc>
                <a:extLst>
                  <a:ext uri="{0D108BD9-81ED-4DB2-BD59-A6C34878D82A}">
                    <a16:rowId xmlns:a16="http://schemas.microsoft.com/office/drawing/2014/main" val="1719199323"/>
                  </a:ext>
                </a:extLst>
              </a:tr>
              <a:tr h="471750">
                <a:tc>
                  <a:txBody>
                    <a:bodyPr/>
                    <a:lstStyle/>
                    <a:p>
                      <a:pPr algn="l"/>
                      <a:r>
                        <a:rPr lang="en-US" sz="1600"/>
                        <a:t>Providers</a:t>
                      </a:r>
                    </a:p>
                  </a:txBody>
                  <a:tcPr anchor="ctr">
                    <a:solidFill>
                      <a:srgbClr val="F25E22">
                        <a:alpha val="50000"/>
                      </a:srgbClr>
                    </a:solidFill>
                  </a:tcPr>
                </a:tc>
                <a:extLst>
                  <a:ext uri="{0D108BD9-81ED-4DB2-BD59-A6C34878D82A}">
                    <a16:rowId xmlns:a16="http://schemas.microsoft.com/office/drawing/2014/main" val="1599517905"/>
                  </a:ext>
                </a:extLst>
              </a:tr>
              <a:tr h="471750">
                <a:tc>
                  <a:txBody>
                    <a:bodyPr/>
                    <a:lstStyle/>
                    <a:p>
                      <a:pPr algn="l"/>
                      <a:r>
                        <a:rPr lang="en-US" sz="1600"/>
                        <a:t>Customers</a:t>
                      </a:r>
                    </a:p>
                  </a:txBody>
                  <a:tcPr anchor="ctr">
                    <a:solidFill>
                      <a:srgbClr val="F25E22">
                        <a:alpha val="15000"/>
                      </a:srgbClr>
                    </a:solidFill>
                  </a:tcPr>
                </a:tc>
                <a:extLst>
                  <a:ext uri="{0D108BD9-81ED-4DB2-BD59-A6C34878D82A}">
                    <a16:rowId xmlns:a16="http://schemas.microsoft.com/office/drawing/2014/main" val="2902433611"/>
                  </a:ext>
                </a:extLst>
              </a:tr>
              <a:tr h="471750">
                <a:tc>
                  <a:txBody>
                    <a:bodyPr/>
                    <a:lstStyle/>
                    <a:p>
                      <a:pPr marL="0" algn="l" defTabSz="914400" rtl="0" eaLnBrk="1" latinLnBrk="0" hangingPunct="1"/>
                      <a:r>
                        <a:rPr lang="en-US" sz="1600" kern="1200">
                          <a:solidFill>
                            <a:schemeClr val="dk1"/>
                          </a:solidFill>
                          <a:latin typeface="+mn-lt"/>
                          <a:ea typeface="+mn-ea"/>
                          <a:cs typeface="+mn-cs"/>
                        </a:rPr>
                        <a:t>GO + GO Communications</a:t>
                      </a:r>
                    </a:p>
                  </a:txBody>
                  <a:tcPr anchor="ctr">
                    <a:solidFill>
                      <a:srgbClr val="F25E22">
                        <a:alpha val="50000"/>
                      </a:srgbClr>
                    </a:solidFill>
                  </a:tcPr>
                </a:tc>
                <a:extLst>
                  <a:ext uri="{0D108BD9-81ED-4DB2-BD59-A6C34878D82A}">
                    <a16:rowId xmlns:a16="http://schemas.microsoft.com/office/drawing/2014/main" val="2680337404"/>
                  </a:ext>
                </a:extLst>
              </a:tr>
              <a:tr h="471750">
                <a:tc>
                  <a:txBody>
                    <a:bodyPr/>
                    <a:lstStyle/>
                    <a:p>
                      <a:pPr marL="0" algn="l" defTabSz="914400" rtl="0" eaLnBrk="1" latinLnBrk="0" hangingPunct="1"/>
                      <a:r>
                        <a:rPr lang="en-US" sz="1600" kern="1200">
                          <a:solidFill>
                            <a:schemeClr val="dk1"/>
                          </a:solidFill>
                          <a:latin typeface="+mn-lt"/>
                          <a:ea typeface="+mn-ea"/>
                          <a:cs typeface="+mn-cs"/>
                        </a:rPr>
                        <a:t>Sister agencies</a:t>
                      </a:r>
                    </a:p>
                  </a:txBody>
                  <a:tcPr anchor="ctr">
                    <a:solidFill>
                      <a:srgbClr val="F25E22">
                        <a:alpha val="15000"/>
                      </a:srgbClr>
                    </a:solidFill>
                  </a:tcPr>
                </a:tc>
                <a:extLst>
                  <a:ext uri="{0D108BD9-81ED-4DB2-BD59-A6C34878D82A}">
                    <a16:rowId xmlns:a16="http://schemas.microsoft.com/office/drawing/2014/main" val="3140889767"/>
                  </a:ext>
                </a:extLst>
              </a:tr>
              <a:tr h="471750">
                <a:tc>
                  <a:txBody>
                    <a:bodyPr/>
                    <a:lstStyle/>
                    <a:p>
                      <a:pPr marL="0" algn="l" defTabSz="914400" rtl="0" eaLnBrk="1" latinLnBrk="0" hangingPunct="1"/>
                      <a:r>
                        <a:rPr lang="en-US" sz="1600" kern="1200">
                          <a:solidFill>
                            <a:schemeClr val="dk1"/>
                          </a:solidFill>
                          <a:latin typeface="+mn-lt"/>
                          <a:ea typeface="+mn-ea"/>
                          <a:cs typeface="+mn-cs"/>
                        </a:rPr>
                        <a:t>Institutional Outreach</a:t>
                      </a:r>
                    </a:p>
                  </a:txBody>
                  <a:tcPr anchor="ctr">
                    <a:solidFill>
                      <a:srgbClr val="F25E22">
                        <a:alpha val="50000"/>
                      </a:srgbClr>
                    </a:solidFill>
                  </a:tcPr>
                </a:tc>
                <a:extLst>
                  <a:ext uri="{0D108BD9-81ED-4DB2-BD59-A6C34878D82A}">
                    <a16:rowId xmlns:a16="http://schemas.microsoft.com/office/drawing/2014/main" val="1548250779"/>
                  </a:ext>
                </a:extLst>
              </a:tr>
              <a:tr h="471750">
                <a:tc>
                  <a:txBody>
                    <a:bodyPr/>
                    <a:lstStyle/>
                    <a:p>
                      <a:pPr marL="0" algn="l" defTabSz="914400" rtl="0" eaLnBrk="1" latinLnBrk="0" hangingPunct="1"/>
                      <a:r>
                        <a:rPr lang="en-US" sz="1600" kern="1200">
                          <a:solidFill>
                            <a:schemeClr val="dk1"/>
                          </a:solidFill>
                          <a:latin typeface="+mn-lt"/>
                          <a:ea typeface="+mn-ea"/>
                          <a:cs typeface="+mn-cs"/>
                        </a:rPr>
                        <a:t>General Public</a:t>
                      </a:r>
                    </a:p>
                  </a:txBody>
                  <a:tcPr anchor="ctr">
                    <a:solidFill>
                      <a:srgbClr val="F25E22">
                        <a:alpha val="15000"/>
                      </a:srgbClr>
                    </a:solidFill>
                  </a:tcPr>
                </a:tc>
                <a:extLst>
                  <a:ext uri="{0D108BD9-81ED-4DB2-BD59-A6C34878D82A}">
                    <a16:rowId xmlns:a16="http://schemas.microsoft.com/office/drawing/2014/main" val="62523668"/>
                  </a:ext>
                </a:extLst>
              </a:tr>
            </a:tbl>
          </a:graphicData>
        </a:graphic>
      </p:graphicFrame>
      <p:sp>
        <p:nvSpPr>
          <p:cNvPr id="8" name="Rectangle 7">
            <a:extLst>
              <a:ext uri="{FF2B5EF4-FFF2-40B4-BE49-F238E27FC236}">
                <a16:creationId xmlns:a16="http://schemas.microsoft.com/office/drawing/2014/main" id="{E221F1D2-560A-864F-8879-92D391D5858A}"/>
              </a:ext>
            </a:extLst>
          </p:cNvPr>
          <p:cNvSpPr/>
          <p:nvPr userDrawn="1"/>
        </p:nvSpPr>
        <p:spPr>
          <a:xfrm>
            <a:off x="1" y="6279664"/>
            <a:ext cx="12191999" cy="578336"/>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9" name="Picture 8">
            <a:extLst>
              <a:ext uri="{FF2B5EF4-FFF2-40B4-BE49-F238E27FC236}">
                <a16:creationId xmlns:a16="http://schemas.microsoft.com/office/drawing/2014/main" id="{F5BA115D-16DD-EA47-8F25-58A3846809A3}"/>
              </a:ext>
            </a:extLst>
          </p:cNvPr>
          <p:cNvPicPr>
            <a:picLocks noChangeAspect="1"/>
          </p:cNvPicPr>
          <p:nvPr userDrawn="1"/>
        </p:nvPicPr>
        <p:blipFill>
          <a:blip r:embed="rId2"/>
          <a:stretch>
            <a:fillRect/>
          </a:stretch>
        </p:blipFill>
        <p:spPr>
          <a:xfrm>
            <a:off x="296818" y="6374381"/>
            <a:ext cx="1490792" cy="388902"/>
          </a:xfrm>
          <a:prstGeom prst="rect">
            <a:avLst/>
          </a:prstGeom>
        </p:spPr>
      </p:pic>
      <p:sp>
        <p:nvSpPr>
          <p:cNvPr id="10" name="Title 2">
            <a:extLst>
              <a:ext uri="{FF2B5EF4-FFF2-40B4-BE49-F238E27FC236}">
                <a16:creationId xmlns:a16="http://schemas.microsoft.com/office/drawing/2014/main" id="{7DA08FFA-B635-964B-BBA3-7E843970014D}"/>
              </a:ext>
            </a:extLst>
          </p:cNvPr>
          <p:cNvSpPr txBox="1">
            <a:spLocks/>
          </p:cNvSpPr>
          <p:nvPr userDrawn="1"/>
        </p:nvSpPr>
        <p:spPr>
          <a:xfrm>
            <a:off x="723870" y="165333"/>
            <a:ext cx="8037597" cy="82296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nSpc>
                <a:spcPct val="100000"/>
              </a:lnSpc>
              <a:defRPr/>
            </a:pPr>
            <a:r>
              <a:rPr lang="en-US" sz="4400" b="1" cap="none">
                <a:solidFill>
                  <a:srgbClr val="082068"/>
                </a:solidFill>
                <a:latin typeface="Arial" panose="020B0604020202020204" pitchFamily="34" charset="0"/>
                <a:cs typeface="Arial" panose="020B0604020202020204" pitchFamily="34" charset="0"/>
              </a:rPr>
              <a:t>Sample</a:t>
            </a:r>
            <a:r>
              <a:rPr lang="en-US" sz="4400" b="1" cap="none">
                <a:solidFill>
                  <a:srgbClr val="75B7E6"/>
                </a:solidFill>
                <a:latin typeface="Arial" panose="020B0604020202020204" pitchFamily="34" charset="0"/>
                <a:cs typeface="Arial" panose="020B0604020202020204" pitchFamily="34" charset="0"/>
              </a:rPr>
              <a:t> timeline</a:t>
            </a:r>
            <a:endParaRPr kumimoji="0" lang="en-US" sz="4400" b="1" i="0" u="none" strike="noStrike" kern="1200" cap="none" spc="0" normalizeH="0" baseline="0" noProof="0">
              <a:ln>
                <a:noFill/>
              </a:ln>
              <a:solidFill>
                <a:srgbClr val="75B7E6"/>
              </a:solidFill>
              <a:effectLst/>
              <a:uLnTx/>
              <a:uFillTx/>
              <a:latin typeface="Arial" panose="020B0604020202020204" pitchFamily="34" charset="0"/>
              <a:cs typeface="Arial" panose="020B0604020202020204" pitchFamily="34" charset="0"/>
            </a:endParaRPr>
          </a:p>
        </p:txBody>
      </p:sp>
      <p:sp>
        <p:nvSpPr>
          <p:cNvPr id="11" name="Rectangle">
            <a:extLst>
              <a:ext uri="{FF2B5EF4-FFF2-40B4-BE49-F238E27FC236}">
                <a16:creationId xmlns:a16="http://schemas.microsoft.com/office/drawing/2014/main" id="{9348D19A-5583-DE4A-AE49-D00D6FD49E0C}"/>
              </a:ext>
            </a:extLst>
          </p:cNvPr>
          <p:cNvSpPr/>
          <p:nvPr userDrawn="1"/>
        </p:nvSpPr>
        <p:spPr>
          <a:xfrm>
            <a:off x="3193276" y="1260119"/>
            <a:ext cx="1545374" cy="5017192"/>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12" name="Rectangle">
            <a:extLst>
              <a:ext uri="{FF2B5EF4-FFF2-40B4-BE49-F238E27FC236}">
                <a16:creationId xmlns:a16="http://schemas.microsoft.com/office/drawing/2014/main" id="{150755F2-D707-534A-BA49-F61F8EF7EF70}"/>
              </a:ext>
            </a:extLst>
          </p:cNvPr>
          <p:cNvSpPr/>
          <p:nvPr userDrawn="1"/>
        </p:nvSpPr>
        <p:spPr>
          <a:xfrm>
            <a:off x="6432096" y="1264883"/>
            <a:ext cx="1568889" cy="5026294"/>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13" name="Rectangle">
            <a:extLst>
              <a:ext uri="{FF2B5EF4-FFF2-40B4-BE49-F238E27FC236}">
                <a16:creationId xmlns:a16="http://schemas.microsoft.com/office/drawing/2014/main" id="{D78B1763-6C61-C84E-B8C6-01D887A089A8}"/>
              </a:ext>
            </a:extLst>
          </p:cNvPr>
          <p:cNvSpPr/>
          <p:nvPr userDrawn="1"/>
        </p:nvSpPr>
        <p:spPr>
          <a:xfrm>
            <a:off x="9666333" y="1264574"/>
            <a:ext cx="1469000" cy="5026603"/>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14" name="Month / Week">
            <a:extLst>
              <a:ext uri="{FF2B5EF4-FFF2-40B4-BE49-F238E27FC236}">
                <a16:creationId xmlns:a16="http://schemas.microsoft.com/office/drawing/2014/main" id="{01C3262C-2A20-6B45-BC87-60D08451A0E8}"/>
              </a:ext>
            </a:extLst>
          </p:cNvPr>
          <p:cNvSpPr txBox="1">
            <a:spLocks/>
          </p:cNvSpPr>
          <p:nvPr userDrawn="1"/>
        </p:nvSpPr>
        <p:spPr>
          <a:xfrm>
            <a:off x="3211830" y="1090099"/>
            <a:ext cx="1553318" cy="300515"/>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a:solidFill>
                  <a:schemeClr val="bg1"/>
                </a:solidFill>
              </a:rPr>
              <a:t>60 Day Notice</a:t>
            </a:r>
          </a:p>
        </p:txBody>
      </p:sp>
      <p:sp>
        <p:nvSpPr>
          <p:cNvPr id="15" name="Month / Week">
            <a:extLst>
              <a:ext uri="{FF2B5EF4-FFF2-40B4-BE49-F238E27FC236}">
                <a16:creationId xmlns:a16="http://schemas.microsoft.com/office/drawing/2014/main" id="{C8D7B1CD-9E20-4944-84EA-6650C1D14CFE}"/>
              </a:ext>
            </a:extLst>
          </p:cNvPr>
          <p:cNvSpPr txBox="1">
            <a:spLocks/>
          </p:cNvSpPr>
          <p:nvPr userDrawn="1"/>
        </p:nvSpPr>
        <p:spPr>
          <a:xfrm>
            <a:off x="4796297" y="1087478"/>
            <a:ext cx="1595071" cy="300515"/>
          </a:xfrm>
          <a:prstGeom prst="roundRect">
            <a:avLst>
              <a:gd name="adj" fmla="val 50000"/>
            </a:avLst>
          </a:prstGeom>
          <a:solidFill>
            <a:srgbClr val="F25E22"/>
          </a:solidFill>
        </p:spPr>
        <p:txBody>
          <a:bodyPr lIns="0" tIns="91440" rIns="0" bIns="91440"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100">
                <a:solidFill>
                  <a:schemeClr val="bg1"/>
                </a:solidFill>
              </a:rPr>
              <a:t>30 Days Pre-PHE End</a:t>
            </a:r>
          </a:p>
        </p:txBody>
      </p:sp>
      <p:sp>
        <p:nvSpPr>
          <p:cNvPr id="16" name="Month / Week">
            <a:extLst>
              <a:ext uri="{FF2B5EF4-FFF2-40B4-BE49-F238E27FC236}">
                <a16:creationId xmlns:a16="http://schemas.microsoft.com/office/drawing/2014/main" id="{1C5B4B26-0248-6C42-9FE1-98611240D08E}"/>
              </a:ext>
            </a:extLst>
          </p:cNvPr>
          <p:cNvSpPr txBox="1">
            <a:spLocks/>
          </p:cNvSpPr>
          <p:nvPr userDrawn="1"/>
        </p:nvSpPr>
        <p:spPr>
          <a:xfrm>
            <a:off x="8036785" y="1112272"/>
            <a:ext cx="1604804" cy="300515"/>
          </a:xfrm>
          <a:prstGeom prst="roundRect">
            <a:avLst>
              <a:gd name="adj" fmla="val 50000"/>
            </a:avLst>
          </a:prstGeom>
          <a:solidFill>
            <a:srgbClr val="F25E2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7" tIns="25397" rIns="25397" bIns="25397"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a:solidFill>
                  <a:schemeClr val="bg1"/>
                </a:solidFill>
              </a:rPr>
              <a:t>PHE End</a:t>
            </a:r>
          </a:p>
        </p:txBody>
      </p:sp>
      <p:sp>
        <p:nvSpPr>
          <p:cNvPr id="17" name="Month / Week">
            <a:extLst>
              <a:ext uri="{FF2B5EF4-FFF2-40B4-BE49-F238E27FC236}">
                <a16:creationId xmlns:a16="http://schemas.microsoft.com/office/drawing/2014/main" id="{D41C922A-90AE-3645-AA40-59BDBBFE908B}"/>
              </a:ext>
            </a:extLst>
          </p:cNvPr>
          <p:cNvSpPr txBox="1">
            <a:spLocks/>
          </p:cNvSpPr>
          <p:nvPr userDrawn="1"/>
        </p:nvSpPr>
        <p:spPr>
          <a:xfrm>
            <a:off x="9665848" y="1114626"/>
            <a:ext cx="1467719" cy="300515"/>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a:solidFill>
                  <a:schemeClr val="bg1"/>
                </a:solidFill>
              </a:rPr>
              <a:t>Post-PHE End</a:t>
            </a:r>
          </a:p>
        </p:txBody>
      </p:sp>
      <p:sp>
        <p:nvSpPr>
          <p:cNvPr id="18" name="Month / Week">
            <a:extLst>
              <a:ext uri="{FF2B5EF4-FFF2-40B4-BE49-F238E27FC236}">
                <a16:creationId xmlns:a16="http://schemas.microsoft.com/office/drawing/2014/main" id="{103F980D-48AF-C841-BC04-6478F5FA221B}"/>
              </a:ext>
            </a:extLst>
          </p:cNvPr>
          <p:cNvSpPr txBox="1">
            <a:spLocks/>
          </p:cNvSpPr>
          <p:nvPr userDrawn="1"/>
        </p:nvSpPr>
        <p:spPr>
          <a:xfrm>
            <a:off x="6416541" y="1096469"/>
            <a:ext cx="1595071" cy="300515"/>
          </a:xfrm>
          <a:prstGeom prst="roundRect">
            <a:avLst>
              <a:gd name="adj" fmla="val 50000"/>
            </a:avLst>
          </a:prstGeom>
          <a:solidFill>
            <a:srgbClr val="F25E22"/>
          </a:solidFill>
        </p:spPr>
        <p:txBody>
          <a:bodyPr lIns="0" tIns="91440" rIns="0" bIns="91440"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50">
                <a:solidFill>
                  <a:schemeClr val="bg1"/>
                </a:solidFill>
              </a:rPr>
              <a:t>1 Week Before PHE End</a:t>
            </a:r>
          </a:p>
        </p:txBody>
      </p:sp>
      <p:sp>
        <p:nvSpPr>
          <p:cNvPr id="19" name="Lorem ipsum dolor sit amet, consectetur adipiscing elit.">
            <a:extLst>
              <a:ext uri="{FF2B5EF4-FFF2-40B4-BE49-F238E27FC236}">
                <a16:creationId xmlns:a16="http://schemas.microsoft.com/office/drawing/2014/main" id="{D3547447-F308-7B45-9322-ADF3C077BFA2}"/>
              </a:ext>
            </a:extLst>
          </p:cNvPr>
          <p:cNvSpPr txBox="1">
            <a:spLocks/>
          </p:cNvSpPr>
          <p:nvPr userDrawn="1"/>
        </p:nvSpPr>
        <p:spPr>
          <a:xfrm>
            <a:off x="3588107" y="1631752"/>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All-staff message</a:t>
            </a:r>
          </a:p>
        </p:txBody>
      </p:sp>
      <p:sp>
        <p:nvSpPr>
          <p:cNvPr id="20" name="MM/DD">
            <a:extLst>
              <a:ext uri="{FF2B5EF4-FFF2-40B4-BE49-F238E27FC236}">
                <a16:creationId xmlns:a16="http://schemas.microsoft.com/office/drawing/2014/main" id="{0084811A-5CC3-6442-BB7A-8DD8BC3CA759}"/>
              </a:ext>
            </a:extLst>
          </p:cNvPr>
          <p:cNvSpPr txBox="1">
            <a:spLocks/>
          </p:cNvSpPr>
          <p:nvPr userDrawn="1"/>
        </p:nvSpPr>
        <p:spPr>
          <a:xfrm>
            <a:off x="3592950" y="2441248"/>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Press release, pitch</a:t>
            </a:r>
          </a:p>
        </p:txBody>
      </p:sp>
      <p:sp>
        <p:nvSpPr>
          <p:cNvPr id="22" name="Circle">
            <a:extLst>
              <a:ext uri="{FF2B5EF4-FFF2-40B4-BE49-F238E27FC236}">
                <a16:creationId xmlns:a16="http://schemas.microsoft.com/office/drawing/2014/main" id="{565A7DA3-1D16-6C43-8CF9-460E3EF50CB3}"/>
              </a:ext>
            </a:extLst>
          </p:cNvPr>
          <p:cNvSpPr/>
          <p:nvPr userDrawn="1"/>
        </p:nvSpPr>
        <p:spPr>
          <a:xfrm>
            <a:off x="6528949" y="2555813"/>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24" name="Circle">
            <a:extLst>
              <a:ext uri="{FF2B5EF4-FFF2-40B4-BE49-F238E27FC236}">
                <a16:creationId xmlns:a16="http://schemas.microsoft.com/office/drawing/2014/main" id="{6A853F60-CE52-5440-AB30-B764F9C483BE}"/>
              </a:ext>
            </a:extLst>
          </p:cNvPr>
          <p:cNvSpPr/>
          <p:nvPr userDrawn="1"/>
        </p:nvSpPr>
        <p:spPr>
          <a:xfrm>
            <a:off x="3404443"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27" name="Circle">
            <a:extLst>
              <a:ext uri="{FF2B5EF4-FFF2-40B4-BE49-F238E27FC236}">
                <a16:creationId xmlns:a16="http://schemas.microsoft.com/office/drawing/2014/main" id="{1A82E187-781F-A141-9305-15647C4ECA55}"/>
              </a:ext>
            </a:extLst>
          </p:cNvPr>
          <p:cNvSpPr/>
          <p:nvPr userDrawn="1"/>
        </p:nvSpPr>
        <p:spPr>
          <a:xfrm>
            <a:off x="3404443" y="255581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28" name="Straight Arrow Connector 27">
            <a:extLst>
              <a:ext uri="{FF2B5EF4-FFF2-40B4-BE49-F238E27FC236}">
                <a16:creationId xmlns:a16="http://schemas.microsoft.com/office/drawing/2014/main" id="{B12AA5E8-384D-9142-819A-332BBF7C7F56}"/>
              </a:ext>
            </a:extLst>
          </p:cNvPr>
          <p:cNvCxnSpPr>
            <a:cxnSpLocks/>
          </p:cNvCxnSpPr>
          <p:nvPr userDrawn="1"/>
        </p:nvCxnSpPr>
        <p:spPr>
          <a:xfrm flipV="1">
            <a:off x="3471652" y="2656263"/>
            <a:ext cx="7498080" cy="223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MM/DD">
            <a:extLst>
              <a:ext uri="{FF2B5EF4-FFF2-40B4-BE49-F238E27FC236}">
                <a16:creationId xmlns:a16="http://schemas.microsoft.com/office/drawing/2014/main" id="{485A3B1B-505D-3A44-AFDE-C0CE1D038ABC}"/>
              </a:ext>
            </a:extLst>
          </p:cNvPr>
          <p:cNvSpPr txBox="1">
            <a:spLocks/>
          </p:cNvSpPr>
          <p:nvPr userDrawn="1"/>
        </p:nvSpPr>
        <p:spPr>
          <a:xfrm>
            <a:off x="6649332" y="2398036"/>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Renew pitching</a:t>
            </a:r>
          </a:p>
        </p:txBody>
      </p:sp>
      <p:sp>
        <p:nvSpPr>
          <p:cNvPr id="30" name="Circle">
            <a:extLst>
              <a:ext uri="{FF2B5EF4-FFF2-40B4-BE49-F238E27FC236}">
                <a16:creationId xmlns:a16="http://schemas.microsoft.com/office/drawing/2014/main" id="{A614A41A-B980-DA4F-99BC-1C9F0014694C}"/>
              </a:ext>
            </a:extLst>
          </p:cNvPr>
          <p:cNvSpPr/>
          <p:nvPr userDrawn="1"/>
        </p:nvSpPr>
        <p:spPr>
          <a:xfrm>
            <a:off x="8090510" y="255581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1" name="MM/DD">
            <a:extLst>
              <a:ext uri="{FF2B5EF4-FFF2-40B4-BE49-F238E27FC236}">
                <a16:creationId xmlns:a16="http://schemas.microsoft.com/office/drawing/2014/main" id="{691880F7-6825-DD4A-98F2-3CD1C81D23B0}"/>
              </a:ext>
            </a:extLst>
          </p:cNvPr>
          <p:cNvSpPr txBox="1">
            <a:spLocks/>
          </p:cNvSpPr>
          <p:nvPr userDrawn="1"/>
        </p:nvSpPr>
        <p:spPr>
          <a:xfrm>
            <a:off x="8216700" y="2398036"/>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Press release + pitch</a:t>
            </a:r>
          </a:p>
        </p:txBody>
      </p:sp>
      <p:sp>
        <p:nvSpPr>
          <p:cNvPr id="32" name="Circle">
            <a:extLst>
              <a:ext uri="{FF2B5EF4-FFF2-40B4-BE49-F238E27FC236}">
                <a16:creationId xmlns:a16="http://schemas.microsoft.com/office/drawing/2014/main" id="{12837CE2-7457-0A45-9F66-719348765692}"/>
              </a:ext>
            </a:extLst>
          </p:cNvPr>
          <p:cNvSpPr/>
          <p:nvPr userDrawn="1"/>
        </p:nvSpPr>
        <p:spPr>
          <a:xfrm>
            <a:off x="3404443" y="350937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3" name="Lorem ipsum dolor sit amet, consectetur adipiscing elit.">
            <a:extLst>
              <a:ext uri="{FF2B5EF4-FFF2-40B4-BE49-F238E27FC236}">
                <a16:creationId xmlns:a16="http://schemas.microsoft.com/office/drawing/2014/main" id="{E5A573B3-BD82-1A43-83F5-084A2AC2D4E9}"/>
              </a:ext>
            </a:extLst>
          </p:cNvPr>
          <p:cNvSpPr txBox="1">
            <a:spLocks/>
          </p:cNvSpPr>
          <p:nvPr userDrawn="1"/>
        </p:nvSpPr>
        <p:spPr>
          <a:xfrm>
            <a:off x="3606042" y="3291068"/>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a:p>
            <a:pPr hangingPunct="1"/>
            <a:r>
              <a:rPr lang="en-US" sz="1000"/>
              <a:t>Collect FAQs</a:t>
            </a:r>
          </a:p>
        </p:txBody>
      </p:sp>
      <p:sp>
        <p:nvSpPr>
          <p:cNvPr id="34" name="Circle">
            <a:extLst>
              <a:ext uri="{FF2B5EF4-FFF2-40B4-BE49-F238E27FC236}">
                <a16:creationId xmlns:a16="http://schemas.microsoft.com/office/drawing/2014/main" id="{86A550DA-F313-324D-8637-7D5FB63A8A1A}"/>
              </a:ext>
            </a:extLst>
          </p:cNvPr>
          <p:cNvSpPr/>
          <p:nvPr userDrawn="1"/>
        </p:nvSpPr>
        <p:spPr>
          <a:xfrm>
            <a:off x="4845634" y="3505213"/>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5" name="Lorem ipsum dolor sit amet, consectetur adipiscing elit.">
            <a:extLst>
              <a:ext uri="{FF2B5EF4-FFF2-40B4-BE49-F238E27FC236}">
                <a16:creationId xmlns:a16="http://schemas.microsoft.com/office/drawing/2014/main" id="{D3F67E5C-CCA6-CB4E-8698-D3F61F2C350F}"/>
              </a:ext>
            </a:extLst>
          </p:cNvPr>
          <p:cNvSpPr txBox="1">
            <a:spLocks/>
          </p:cNvSpPr>
          <p:nvPr userDrawn="1"/>
        </p:nvSpPr>
        <p:spPr>
          <a:xfrm>
            <a:off x="5048596" y="3344457"/>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a:p>
            <a:pPr hangingPunct="1"/>
            <a:r>
              <a:rPr lang="en-US" sz="1000"/>
              <a:t>Publish FAQs</a:t>
            </a:r>
          </a:p>
        </p:txBody>
      </p:sp>
      <p:sp>
        <p:nvSpPr>
          <p:cNvPr id="36" name="Circle">
            <a:extLst>
              <a:ext uri="{FF2B5EF4-FFF2-40B4-BE49-F238E27FC236}">
                <a16:creationId xmlns:a16="http://schemas.microsoft.com/office/drawing/2014/main" id="{D6780943-1EF3-8B46-9DFA-3CF198AF9B04}"/>
              </a:ext>
            </a:extLst>
          </p:cNvPr>
          <p:cNvSpPr/>
          <p:nvPr userDrawn="1"/>
        </p:nvSpPr>
        <p:spPr>
          <a:xfrm>
            <a:off x="6509257" y="3512926"/>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7" name="Lorem ipsum dolor sit amet, consectetur adipiscing elit.">
            <a:extLst>
              <a:ext uri="{FF2B5EF4-FFF2-40B4-BE49-F238E27FC236}">
                <a16:creationId xmlns:a16="http://schemas.microsoft.com/office/drawing/2014/main" id="{F70DAF0E-2FE3-EB4B-BFAD-DE2D6BA45C45}"/>
              </a:ext>
            </a:extLst>
          </p:cNvPr>
          <p:cNvSpPr txBox="1">
            <a:spLocks/>
          </p:cNvSpPr>
          <p:nvPr userDrawn="1"/>
        </p:nvSpPr>
        <p:spPr>
          <a:xfrm>
            <a:off x="6678380" y="334445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p:txBody>
      </p:sp>
      <p:sp>
        <p:nvSpPr>
          <p:cNvPr id="38" name="Circle">
            <a:extLst>
              <a:ext uri="{FF2B5EF4-FFF2-40B4-BE49-F238E27FC236}">
                <a16:creationId xmlns:a16="http://schemas.microsoft.com/office/drawing/2014/main" id="{D11ED134-2D99-1D4E-A782-9C643CF6E245}"/>
              </a:ext>
            </a:extLst>
          </p:cNvPr>
          <p:cNvSpPr/>
          <p:nvPr userDrawn="1"/>
        </p:nvSpPr>
        <p:spPr>
          <a:xfrm>
            <a:off x="8090510" y="3507851"/>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9" name="Lorem ipsum dolor sit amet, consectetur adipiscing elit.">
            <a:extLst>
              <a:ext uri="{FF2B5EF4-FFF2-40B4-BE49-F238E27FC236}">
                <a16:creationId xmlns:a16="http://schemas.microsoft.com/office/drawing/2014/main" id="{6EB4B63E-1858-D041-87E1-736BC3704E2B}"/>
              </a:ext>
            </a:extLst>
          </p:cNvPr>
          <p:cNvSpPr txBox="1">
            <a:spLocks/>
          </p:cNvSpPr>
          <p:nvPr userDrawn="1"/>
        </p:nvSpPr>
        <p:spPr>
          <a:xfrm>
            <a:off x="8264843" y="334445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p:txBody>
      </p:sp>
      <p:sp>
        <p:nvSpPr>
          <p:cNvPr id="40" name="Lorem ipsum dolor sit amet, consectetur adipiscing elit.">
            <a:extLst>
              <a:ext uri="{FF2B5EF4-FFF2-40B4-BE49-F238E27FC236}">
                <a16:creationId xmlns:a16="http://schemas.microsoft.com/office/drawing/2014/main" id="{0FFD983E-2E81-6140-864E-2830F4EC72C4}"/>
              </a:ext>
            </a:extLst>
          </p:cNvPr>
          <p:cNvSpPr txBox="1">
            <a:spLocks/>
          </p:cNvSpPr>
          <p:nvPr userDrawn="1"/>
        </p:nvSpPr>
        <p:spPr>
          <a:xfrm>
            <a:off x="3592950" y="208961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MCOs</a:t>
            </a:r>
          </a:p>
        </p:txBody>
      </p:sp>
      <p:sp>
        <p:nvSpPr>
          <p:cNvPr id="41" name="Circle">
            <a:extLst>
              <a:ext uri="{FF2B5EF4-FFF2-40B4-BE49-F238E27FC236}">
                <a16:creationId xmlns:a16="http://schemas.microsoft.com/office/drawing/2014/main" id="{3D714B4C-CAFD-D148-853C-8C94D6B4F9CB}"/>
              </a:ext>
            </a:extLst>
          </p:cNvPr>
          <p:cNvSpPr/>
          <p:nvPr userDrawn="1"/>
        </p:nvSpPr>
        <p:spPr>
          <a:xfrm>
            <a:off x="3404443" y="2112639"/>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2" name="Lorem ipsum dolor sit amet, consectetur adipiscing elit.">
            <a:extLst>
              <a:ext uri="{FF2B5EF4-FFF2-40B4-BE49-F238E27FC236}">
                <a16:creationId xmlns:a16="http://schemas.microsoft.com/office/drawing/2014/main" id="{D54C884F-E89F-D34D-87E9-F9A1B6FEE49E}"/>
              </a:ext>
            </a:extLst>
          </p:cNvPr>
          <p:cNvSpPr txBox="1">
            <a:spLocks/>
          </p:cNvSpPr>
          <p:nvPr userDrawn="1"/>
        </p:nvSpPr>
        <p:spPr>
          <a:xfrm>
            <a:off x="3606042" y="2893487"/>
            <a:ext cx="213410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MACs, discuss in meetings</a:t>
            </a:r>
          </a:p>
        </p:txBody>
      </p:sp>
      <p:sp>
        <p:nvSpPr>
          <p:cNvPr id="43" name="Circle">
            <a:extLst>
              <a:ext uri="{FF2B5EF4-FFF2-40B4-BE49-F238E27FC236}">
                <a16:creationId xmlns:a16="http://schemas.microsoft.com/office/drawing/2014/main" id="{6C213858-157F-864E-A5D4-DF2E47EE930B}"/>
              </a:ext>
            </a:extLst>
          </p:cNvPr>
          <p:cNvSpPr/>
          <p:nvPr userDrawn="1"/>
        </p:nvSpPr>
        <p:spPr>
          <a:xfrm>
            <a:off x="3404443" y="303034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4" name="Circle">
            <a:extLst>
              <a:ext uri="{FF2B5EF4-FFF2-40B4-BE49-F238E27FC236}">
                <a16:creationId xmlns:a16="http://schemas.microsoft.com/office/drawing/2014/main" id="{C1FA8746-45AF-B047-B46B-5244EAB77ADA}"/>
              </a:ext>
            </a:extLst>
          </p:cNvPr>
          <p:cNvSpPr/>
          <p:nvPr userDrawn="1"/>
        </p:nvSpPr>
        <p:spPr>
          <a:xfrm>
            <a:off x="3404443" y="400593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5" name="Lorem ipsum dolor sit amet, consectetur adipiscing elit.">
            <a:extLst>
              <a:ext uri="{FF2B5EF4-FFF2-40B4-BE49-F238E27FC236}">
                <a16:creationId xmlns:a16="http://schemas.microsoft.com/office/drawing/2014/main" id="{02BB967A-F127-8B41-BDBD-089FD49A3414}"/>
              </a:ext>
            </a:extLst>
          </p:cNvPr>
          <p:cNvSpPr txBox="1">
            <a:spLocks/>
          </p:cNvSpPr>
          <p:nvPr userDrawn="1"/>
        </p:nvSpPr>
        <p:spPr>
          <a:xfrm>
            <a:off x="3571611" y="3869992"/>
            <a:ext cx="2715335"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Mail, social, email, text (PHE ending, CTAs)</a:t>
            </a:r>
          </a:p>
        </p:txBody>
      </p:sp>
      <p:sp>
        <p:nvSpPr>
          <p:cNvPr id="46" name="Lorem ipsum dolor sit amet, consectetur adipiscing elit.">
            <a:extLst>
              <a:ext uri="{FF2B5EF4-FFF2-40B4-BE49-F238E27FC236}">
                <a16:creationId xmlns:a16="http://schemas.microsoft.com/office/drawing/2014/main" id="{A1FB8F63-ED4F-B249-8C7E-B92CBAD54C5F}"/>
              </a:ext>
            </a:extLst>
          </p:cNvPr>
          <p:cNvSpPr txBox="1">
            <a:spLocks/>
          </p:cNvSpPr>
          <p:nvPr userDrawn="1"/>
        </p:nvSpPr>
        <p:spPr>
          <a:xfrm>
            <a:off x="3588108" y="4233666"/>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Gov’s office + comms</a:t>
            </a:r>
          </a:p>
        </p:txBody>
      </p:sp>
      <p:sp>
        <p:nvSpPr>
          <p:cNvPr id="47" name="Circle">
            <a:extLst>
              <a:ext uri="{FF2B5EF4-FFF2-40B4-BE49-F238E27FC236}">
                <a16:creationId xmlns:a16="http://schemas.microsoft.com/office/drawing/2014/main" id="{E03FE8DC-D0F4-5E45-8D3F-76C44AE0C527}"/>
              </a:ext>
            </a:extLst>
          </p:cNvPr>
          <p:cNvSpPr/>
          <p:nvPr userDrawn="1"/>
        </p:nvSpPr>
        <p:spPr>
          <a:xfrm>
            <a:off x="3404443" y="442896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8" name="Lorem ipsum dolor sit amet, consectetur adipiscing elit.">
            <a:extLst>
              <a:ext uri="{FF2B5EF4-FFF2-40B4-BE49-F238E27FC236}">
                <a16:creationId xmlns:a16="http://schemas.microsoft.com/office/drawing/2014/main" id="{C84C2B7B-2FE4-674B-861D-864BD92DC973}"/>
              </a:ext>
            </a:extLst>
          </p:cNvPr>
          <p:cNvSpPr txBox="1">
            <a:spLocks/>
          </p:cNvSpPr>
          <p:nvPr userDrawn="1"/>
        </p:nvSpPr>
        <p:spPr>
          <a:xfrm>
            <a:off x="3617567" y="4711525"/>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DHS and sister agencies</a:t>
            </a:r>
          </a:p>
        </p:txBody>
      </p:sp>
      <p:sp>
        <p:nvSpPr>
          <p:cNvPr id="49" name="Circle">
            <a:extLst>
              <a:ext uri="{FF2B5EF4-FFF2-40B4-BE49-F238E27FC236}">
                <a16:creationId xmlns:a16="http://schemas.microsoft.com/office/drawing/2014/main" id="{CF590EF3-86BA-E647-BDBE-A7BC9DEF397D}"/>
              </a:ext>
            </a:extLst>
          </p:cNvPr>
          <p:cNvSpPr/>
          <p:nvPr userDrawn="1"/>
        </p:nvSpPr>
        <p:spPr>
          <a:xfrm>
            <a:off x="3404443" y="4905751"/>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0" name="Lorem ipsum dolor sit amet, consectetur adipiscing elit.">
            <a:extLst>
              <a:ext uri="{FF2B5EF4-FFF2-40B4-BE49-F238E27FC236}">
                <a16:creationId xmlns:a16="http://schemas.microsoft.com/office/drawing/2014/main" id="{B4993F00-F183-BF49-8537-3324383DEF75}"/>
              </a:ext>
            </a:extLst>
          </p:cNvPr>
          <p:cNvSpPr txBox="1">
            <a:spLocks/>
          </p:cNvSpPr>
          <p:nvPr userDrawn="1"/>
        </p:nvSpPr>
        <p:spPr>
          <a:xfrm>
            <a:off x="5051287" y="1640030"/>
            <a:ext cx="1451751"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Employee newsletter</a:t>
            </a:r>
          </a:p>
        </p:txBody>
      </p:sp>
      <p:sp>
        <p:nvSpPr>
          <p:cNvPr id="51" name="Circle">
            <a:extLst>
              <a:ext uri="{FF2B5EF4-FFF2-40B4-BE49-F238E27FC236}">
                <a16:creationId xmlns:a16="http://schemas.microsoft.com/office/drawing/2014/main" id="{9FE2D4E2-F4F1-0F48-86AE-BB7B86050035}"/>
              </a:ext>
            </a:extLst>
          </p:cNvPr>
          <p:cNvSpPr/>
          <p:nvPr userDrawn="1"/>
        </p:nvSpPr>
        <p:spPr>
          <a:xfrm>
            <a:off x="4845634"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2" name="Lorem ipsum dolor sit amet, consectetur adipiscing elit.">
            <a:extLst>
              <a:ext uri="{FF2B5EF4-FFF2-40B4-BE49-F238E27FC236}">
                <a16:creationId xmlns:a16="http://schemas.microsoft.com/office/drawing/2014/main" id="{5D114455-541F-AD48-BC18-F058D469E2FE}"/>
              </a:ext>
            </a:extLst>
          </p:cNvPr>
          <p:cNvSpPr txBox="1">
            <a:spLocks/>
          </p:cNvSpPr>
          <p:nvPr userDrawn="1"/>
        </p:nvSpPr>
        <p:spPr>
          <a:xfrm>
            <a:off x="6735703" y="1587681"/>
            <a:ext cx="1467719"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Employee newsletter All-staff email</a:t>
            </a:r>
          </a:p>
        </p:txBody>
      </p:sp>
      <p:sp>
        <p:nvSpPr>
          <p:cNvPr id="53" name="Circle">
            <a:extLst>
              <a:ext uri="{FF2B5EF4-FFF2-40B4-BE49-F238E27FC236}">
                <a16:creationId xmlns:a16="http://schemas.microsoft.com/office/drawing/2014/main" id="{CD9BC57E-6C8E-1C42-A009-8CC2FC3F3E7A}"/>
              </a:ext>
            </a:extLst>
          </p:cNvPr>
          <p:cNvSpPr/>
          <p:nvPr userDrawn="1"/>
        </p:nvSpPr>
        <p:spPr>
          <a:xfrm>
            <a:off x="6530050"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4" name="Lorem ipsum dolor sit amet, consectetur adipiscing elit.">
            <a:extLst>
              <a:ext uri="{FF2B5EF4-FFF2-40B4-BE49-F238E27FC236}">
                <a16:creationId xmlns:a16="http://schemas.microsoft.com/office/drawing/2014/main" id="{1D39D2B5-7F60-7744-981E-905EC75D62A6}"/>
              </a:ext>
            </a:extLst>
          </p:cNvPr>
          <p:cNvSpPr txBox="1">
            <a:spLocks/>
          </p:cNvSpPr>
          <p:nvPr userDrawn="1"/>
        </p:nvSpPr>
        <p:spPr>
          <a:xfrm>
            <a:off x="8292156" y="2844265"/>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MACs</a:t>
            </a:r>
          </a:p>
        </p:txBody>
      </p:sp>
      <p:sp>
        <p:nvSpPr>
          <p:cNvPr id="55" name="Circle">
            <a:extLst>
              <a:ext uri="{FF2B5EF4-FFF2-40B4-BE49-F238E27FC236}">
                <a16:creationId xmlns:a16="http://schemas.microsoft.com/office/drawing/2014/main" id="{012A2A73-0BBE-6E46-9C26-BBFA401B025E}"/>
              </a:ext>
            </a:extLst>
          </p:cNvPr>
          <p:cNvSpPr/>
          <p:nvPr userDrawn="1"/>
        </p:nvSpPr>
        <p:spPr>
          <a:xfrm>
            <a:off x="8090510" y="303034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56" name="Straight Arrow Connector 55">
            <a:extLst>
              <a:ext uri="{FF2B5EF4-FFF2-40B4-BE49-F238E27FC236}">
                <a16:creationId xmlns:a16="http://schemas.microsoft.com/office/drawing/2014/main" id="{3A9307F0-C5BC-1644-AFBA-E96FD45F7F7E}"/>
              </a:ext>
            </a:extLst>
          </p:cNvPr>
          <p:cNvCxnSpPr>
            <a:cxnSpLocks/>
          </p:cNvCxnSpPr>
          <p:nvPr userDrawn="1"/>
        </p:nvCxnSpPr>
        <p:spPr>
          <a:xfrm flipV="1">
            <a:off x="3471652" y="3141509"/>
            <a:ext cx="7498080" cy="8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247AE7D-8AF0-FD44-A2FD-E80CF83B7A12}"/>
              </a:ext>
            </a:extLst>
          </p:cNvPr>
          <p:cNvCxnSpPr>
            <a:cxnSpLocks/>
          </p:cNvCxnSpPr>
          <p:nvPr userDrawn="1"/>
        </p:nvCxnSpPr>
        <p:spPr>
          <a:xfrm>
            <a:off x="3471652" y="4105203"/>
            <a:ext cx="7498080" cy="246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Lorem ipsum dolor sit amet, consectetur adipiscing elit.">
            <a:extLst>
              <a:ext uri="{FF2B5EF4-FFF2-40B4-BE49-F238E27FC236}">
                <a16:creationId xmlns:a16="http://schemas.microsoft.com/office/drawing/2014/main" id="{D2DA97F6-B386-C745-980A-C9A71D8CF4BE}"/>
              </a:ext>
            </a:extLst>
          </p:cNvPr>
          <p:cNvSpPr txBox="1">
            <a:spLocks/>
          </p:cNvSpPr>
          <p:nvPr userDrawn="1"/>
        </p:nvSpPr>
        <p:spPr>
          <a:xfrm>
            <a:off x="3612321" y="5113486"/>
            <a:ext cx="1338939"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encourage toolkit use</a:t>
            </a:r>
          </a:p>
        </p:txBody>
      </p:sp>
      <p:sp>
        <p:nvSpPr>
          <p:cNvPr id="59" name="Circle">
            <a:extLst>
              <a:ext uri="{FF2B5EF4-FFF2-40B4-BE49-F238E27FC236}">
                <a16:creationId xmlns:a16="http://schemas.microsoft.com/office/drawing/2014/main" id="{DBD07298-92C0-0342-8F1E-2BEE2EDC49AE}"/>
              </a:ext>
            </a:extLst>
          </p:cNvPr>
          <p:cNvSpPr/>
          <p:nvPr userDrawn="1"/>
        </p:nvSpPr>
        <p:spPr>
          <a:xfrm>
            <a:off x="3404443"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0" name="Lorem ipsum dolor sit amet, consectetur adipiscing elit.">
            <a:extLst>
              <a:ext uri="{FF2B5EF4-FFF2-40B4-BE49-F238E27FC236}">
                <a16:creationId xmlns:a16="http://schemas.microsoft.com/office/drawing/2014/main" id="{13F24932-8795-224A-9CF0-43FDE15B6E1D}"/>
              </a:ext>
            </a:extLst>
          </p:cNvPr>
          <p:cNvSpPr txBox="1">
            <a:spLocks/>
          </p:cNvSpPr>
          <p:nvPr userDrawn="1"/>
        </p:nvSpPr>
        <p:spPr>
          <a:xfrm>
            <a:off x="6677718" y="5243455"/>
            <a:ext cx="1614437"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Prep shift to new toolkit</a:t>
            </a:r>
          </a:p>
        </p:txBody>
      </p:sp>
      <p:sp>
        <p:nvSpPr>
          <p:cNvPr id="61" name="Circle">
            <a:extLst>
              <a:ext uri="{FF2B5EF4-FFF2-40B4-BE49-F238E27FC236}">
                <a16:creationId xmlns:a16="http://schemas.microsoft.com/office/drawing/2014/main" id="{2667D630-C66D-4C45-9F91-4AF21875A4D0}"/>
              </a:ext>
            </a:extLst>
          </p:cNvPr>
          <p:cNvSpPr/>
          <p:nvPr userDrawn="1"/>
        </p:nvSpPr>
        <p:spPr>
          <a:xfrm>
            <a:off x="6521418"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62" name="Straight Arrow Connector 61">
            <a:extLst>
              <a:ext uri="{FF2B5EF4-FFF2-40B4-BE49-F238E27FC236}">
                <a16:creationId xmlns:a16="http://schemas.microsoft.com/office/drawing/2014/main" id="{8CBD09E1-7ACC-5841-A9E3-F0CA113BFDB8}"/>
              </a:ext>
            </a:extLst>
          </p:cNvPr>
          <p:cNvCxnSpPr>
            <a:cxnSpLocks/>
          </p:cNvCxnSpPr>
          <p:nvPr userDrawn="1"/>
        </p:nvCxnSpPr>
        <p:spPr>
          <a:xfrm flipV="1">
            <a:off x="3471652" y="5503555"/>
            <a:ext cx="749808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Lorem ipsum dolor sit amet, consectetur adipiscing elit.">
            <a:extLst>
              <a:ext uri="{FF2B5EF4-FFF2-40B4-BE49-F238E27FC236}">
                <a16:creationId xmlns:a16="http://schemas.microsoft.com/office/drawing/2014/main" id="{2EBD8FA1-6282-4442-9609-25DF7DB2C554}"/>
              </a:ext>
            </a:extLst>
          </p:cNvPr>
          <p:cNvSpPr txBox="1">
            <a:spLocks/>
          </p:cNvSpPr>
          <p:nvPr userDrawn="1"/>
        </p:nvSpPr>
        <p:spPr>
          <a:xfrm>
            <a:off x="8303141" y="5243455"/>
            <a:ext cx="2751009"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Distribute new toolkit, obtain commitments</a:t>
            </a:r>
          </a:p>
        </p:txBody>
      </p:sp>
      <p:sp>
        <p:nvSpPr>
          <p:cNvPr id="64" name="Circle">
            <a:extLst>
              <a:ext uri="{FF2B5EF4-FFF2-40B4-BE49-F238E27FC236}">
                <a16:creationId xmlns:a16="http://schemas.microsoft.com/office/drawing/2014/main" id="{3F5FD373-63A0-2348-A85F-2748F9DA5382}"/>
              </a:ext>
            </a:extLst>
          </p:cNvPr>
          <p:cNvSpPr/>
          <p:nvPr userDrawn="1"/>
        </p:nvSpPr>
        <p:spPr>
          <a:xfrm>
            <a:off x="8090510" y="5390698"/>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5" name="Lorem ipsum dolor sit amet, consectetur adipiscing elit.">
            <a:extLst>
              <a:ext uri="{FF2B5EF4-FFF2-40B4-BE49-F238E27FC236}">
                <a16:creationId xmlns:a16="http://schemas.microsoft.com/office/drawing/2014/main" id="{FE3DEAA1-F7CE-764E-906D-AA81A4C7CE39}"/>
              </a:ext>
            </a:extLst>
          </p:cNvPr>
          <p:cNvSpPr txBox="1">
            <a:spLocks/>
          </p:cNvSpPr>
          <p:nvPr userDrawn="1"/>
        </p:nvSpPr>
        <p:spPr>
          <a:xfrm>
            <a:off x="5000953" y="5235408"/>
            <a:ext cx="1614437"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Remind</a:t>
            </a:r>
          </a:p>
        </p:txBody>
      </p:sp>
      <p:sp>
        <p:nvSpPr>
          <p:cNvPr id="66" name="Circle">
            <a:extLst>
              <a:ext uri="{FF2B5EF4-FFF2-40B4-BE49-F238E27FC236}">
                <a16:creationId xmlns:a16="http://schemas.microsoft.com/office/drawing/2014/main" id="{F0A3097B-DD50-154B-8542-641937918DA0}"/>
              </a:ext>
            </a:extLst>
          </p:cNvPr>
          <p:cNvSpPr/>
          <p:nvPr userDrawn="1"/>
        </p:nvSpPr>
        <p:spPr>
          <a:xfrm>
            <a:off x="4844653"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7" name="Circle">
            <a:extLst>
              <a:ext uri="{FF2B5EF4-FFF2-40B4-BE49-F238E27FC236}">
                <a16:creationId xmlns:a16="http://schemas.microsoft.com/office/drawing/2014/main" id="{20F2650C-1166-624F-A59E-C814EB7D20E9}"/>
              </a:ext>
            </a:extLst>
          </p:cNvPr>
          <p:cNvSpPr/>
          <p:nvPr userDrawn="1"/>
        </p:nvSpPr>
        <p:spPr>
          <a:xfrm>
            <a:off x="8090510" y="400593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8" name="Lorem ipsum dolor sit amet, consectetur adipiscing elit.">
            <a:extLst>
              <a:ext uri="{FF2B5EF4-FFF2-40B4-BE49-F238E27FC236}">
                <a16:creationId xmlns:a16="http://schemas.microsoft.com/office/drawing/2014/main" id="{E8B92518-A255-A847-BE85-1C4B547808AC}"/>
              </a:ext>
            </a:extLst>
          </p:cNvPr>
          <p:cNvSpPr txBox="1">
            <a:spLocks/>
          </p:cNvSpPr>
          <p:nvPr userDrawn="1"/>
        </p:nvSpPr>
        <p:spPr>
          <a:xfrm>
            <a:off x="8279302" y="3832051"/>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PHE end notice</a:t>
            </a:r>
          </a:p>
        </p:txBody>
      </p:sp>
      <p:sp>
        <p:nvSpPr>
          <p:cNvPr id="69" name="Lorem ipsum dolor sit amet, consectetur adipiscing elit.">
            <a:extLst>
              <a:ext uri="{FF2B5EF4-FFF2-40B4-BE49-F238E27FC236}">
                <a16:creationId xmlns:a16="http://schemas.microsoft.com/office/drawing/2014/main" id="{C66CEA14-753F-5548-8A73-87D86ADC73CB}"/>
              </a:ext>
            </a:extLst>
          </p:cNvPr>
          <p:cNvSpPr txBox="1">
            <a:spLocks/>
          </p:cNvSpPr>
          <p:nvPr userDrawn="1"/>
        </p:nvSpPr>
        <p:spPr>
          <a:xfrm>
            <a:off x="3583146" y="5750501"/>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Public notice on web + Listserv</a:t>
            </a:r>
          </a:p>
        </p:txBody>
      </p:sp>
      <p:sp>
        <p:nvSpPr>
          <p:cNvPr id="70" name="Circle">
            <a:extLst>
              <a:ext uri="{FF2B5EF4-FFF2-40B4-BE49-F238E27FC236}">
                <a16:creationId xmlns:a16="http://schemas.microsoft.com/office/drawing/2014/main" id="{F6286E97-90F9-EB44-B7C9-E8A3F00F74A9}"/>
              </a:ext>
            </a:extLst>
          </p:cNvPr>
          <p:cNvSpPr/>
          <p:nvPr userDrawn="1"/>
        </p:nvSpPr>
        <p:spPr>
          <a:xfrm>
            <a:off x="3399482" y="5828136"/>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71" name="Lorem ipsum dolor sit amet, consectetur adipiscing elit.">
            <a:extLst>
              <a:ext uri="{FF2B5EF4-FFF2-40B4-BE49-F238E27FC236}">
                <a16:creationId xmlns:a16="http://schemas.microsoft.com/office/drawing/2014/main" id="{348F9934-978B-244C-B3C4-677823040CE1}"/>
              </a:ext>
            </a:extLst>
          </p:cNvPr>
          <p:cNvSpPr txBox="1">
            <a:spLocks/>
          </p:cNvSpPr>
          <p:nvPr userDrawn="1"/>
        </p:nvSpPr>
        <p:spPr>
          <a:xfrm>
            <a:off x="8365789" y="5784837"/>
            <a:ext cx="1237664"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Public notice on web + Listserv</a:t>
            </a:r>
          </a:p>
        </p:txBody>
      </p:sp>
      <p:sp>
        <p:nvSpPr>
          <p:cNvPr id="72" name="Circle">
            <a:extLst>
              <a:ext uri="{FF2B5EF4-FFF2-40B4-BE49-F238E27FC236}">
                <a16:creationId xmlns:a16="http://schemas.microsoft.com/office/drawing/2014/main" id="{9757FA83-970B-B24A-BDE5-DF6A83778630}"/>
              </a:ext>
            </a:extLst>
          </p:cNvPr>
          <p:cNvSpPr/>
          <p:nvPr userDrawn="1"/>
        </p:nvSpPr>
        <p:spPr>
          <a:xfrm>
            <a:off x="8090510" y="5829599"/>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73" name="Month / Week">
            <a:extLst>
              <a:ext uri="{FF2B5EF4-FFF2-40B4-BE49-F238E27FC236}">
                <a16:creationId xmlns:a16="http://schemas.microsoft.com/office/drawing/2014/main" id="{2C147926-FD1C-1D4F-81EE-9B2997B3BE1E}"/>
              </a:ext>
            </a:extLst>
          </p:cNvPr>
          <p:cNvSpPr txBox="1">
            <a:spLocks/>
          </p:cNvSpPr>
          <p:nvPr userDrawn="1"/>
        </p:nvSpPr>
        <p:spPr>
          <a:xfrm>
            <a:off x="836361" y="1090035"/>
            <a:ext cx="2370934" cy="412797"/>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600" b="1">
                <a:solidFill>
                  <a:schemeClr val="bg1"/>
                </a:solidFill>
                <a:latin typeface="Arial" panose="020B0604020202020204" pitchFamily="34" charset="0"/>
                <a:cs typeface="Arial" panose="020B0604020202020204" pitchFamily="34" charset="0"/>
              </a:rPr>
              <a:t>Add Text</a:t>
            </a:r>
          </a:p>
        </p:txBody>
      </p:sp>
    </p:spTree>
    <p:extLst>
      <p:ext uri="{BB962C8B-B14F-4D97-AF65-F5344CB8AC3E}">
        <p14:creationId xmlns:p14="http://schemas.microsoft.com/office/powerpoint/2010/main" val="2511495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Agenda, Content Slide">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Agenda/List Slide</a:t>
            </a:r>
          </a:p>
        </p:txBody>
      </p:sp>
      <p:sp>
        <p:nvSpPr>
          <p:cNvPr id="8" name="Text Placeholder 13">
            <a:extLst>
              <a:ext uri="{FF2B5EF4-FFF2-40B4-BE49-F238E27FC236}">
                <a16:creationId xmlns:a16="http://schemas.microsoft.com/office/drawing/2014/main" id="{E589CC98-5D52-5748-A643-66662969986A}"/>
              </a:ext>
            </a:extLst>
          </p:cNvPr>
          <p:cNvSpPr>
            <a:spLocks noGrp="1"/>
          </p:cNvSpPr>
          <p:nvPr>
            <p:ph type="body" sz="quarter" idx="11" hasCustomPrompt="1"/>
          </p:nvPr>
        </p:nvSpPr>
        <p:spPr>
          <a:xfrm>
            <a:off x="781051" y="1294404"/>
            <a:ext cx="10629900"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85A7D14A-F533-3A45-A278-ABA8F8957930}"/>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12" name="Graphic 11">
            <a:extLst>
              <a:ext uri="{FF2B5EF4-FFF2-40B4-BE49-F238E27FC236}">
                <a16:creationId xmlns:a16="http://schemas.microsoft.com/office/drawing/2014/main" id="{FB8D5017-53F2-7642-8ACD-334C5B5930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689251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9D5E0A-95E5-6C4B-9AA1-364FE0C96EB5}"/>
              </a:ext>
            </a:extLst>
          </p:cNvPr>
          <p:cNvSpPr/>
          <p:nvPr userDrawn="1"/>
        </p:nvSpPr>
        <p:spPr>
          <a:xfrm>
            <a:off x="0" y="0"/>
            <a:ext cx="12191999" cy="6858000"/>
          </a:xfrm>
          <a:prstGeom prst="rect">
            <a:avLst/>
          </a:prstGeom>
          <a:gradFill>
            <a:gsLst>
              <a:gs pos="51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p:cNvSpPr/>
          <p:nvPr userDrawn="1"/>
        </p:nvSpPr>
        <p:spPr>
          <a:xfrm>
            <a:off x="1285875" y="11619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3" name="Graphic 2">
            <a:extLst>
              <a:ext uri="{FF2B5EF4-FFF2-40B4-BE49-F238E27FC236}">
                <a16:creationId xmlns:a16="http://schemas.microsoft.com/office/drawing/2014/main" id="{50F333B2-EF64-4246-B5A4-6E829F5A9CC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90138" y="2840024"/>
            <a:ext cx="6611723" cy="1177951"/>
          </a:xfrm>
          <a:prstGeom prst="rect">
            <a:avLst/>
          </a:prstGeom>
        </p:spPr>
      </p:pic>
      <p:sp>
        <p:nvSpPr>
          <p:cNvPr id="5" name="Rectangle 4">
            <a:extLst>
              <a:ext uri="{FF2B5EF4-FFF2-40B4-BE49-F238E27FC236}">
                <a16:creationId xmlns:a16="http://schemas.microsoft.com/office/drawing/2014/main" id="{36506FB9-2051-5397-207E-0533F4238252}"/>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3180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3C37F3-94D7-1AF6-54F8-FA2683AD419A}"/>
              </a:ext>
            </a:extLst>
          </p:cNvPr>
          <p:cNvSpPr/>
          <p:nvPr userDrawn="1"/>
        </p:nvSpPr>
        <p:spPr>
          <a:xfrm>
            <a:off x="0" y="0"/>
            <a:ext cx="12191999" cy="6858000"/>
          </a:xfrm>
          <a:prstGeom prst="rect">
            <a:avLst/>
          </a:prstGeom>
          <a:gradFill>
            <a:gsLst>
              <a:gs pos="50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p:cNvSpPr/>
          <p:nvPr userDrawn="1"/>
        </p:nvSpPr>
        <p:spPr>
          <a:xfrm>
            <a:off x="1285875" y="11619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Rectangle 4">
            <a:extLst>
              <a:ext uri="{FF2B5EF4-FFF2-40B4-BE49-F238E27FC236}">
                <a16:creationId xmlns:a16="http://schemas.microsoft.com/office/drawing/2014/main" id="{7A93D9C4-3D09-2C7D-549A-F192648AD6DB}"/>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684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3BAA5A63-016F-0A44-B58D-3A2811A6564D}"/>
              </a:ext>
            </a:extLst>
          </p:cNvPr>
          <p:cNvPicPr>
            <a:picLocks noChangeAspect="1"/>
          </p:cNvPicPr>
          <p:nvPr userDrawn="1"/>
        </p:nvPicPr>
        <p:blipFill rotWithShape="1">
          <a:blip r:embed="rId2"/>
          <a:srcRect l="33075" t="33469" b="-1"/>
          <a:stretch/>
        </p:blipFill>
        <p:spPr>
          <a:xfrm>
            <a:off x="0" y="0"/>
            <a:ext cx="12290612" cy="6916517"/>
          </a:xfrm>
          <a:prstGeom prst="rect">
            <a:avLst/>
          </a:prstGeom>
        </p:spPr>
      </p:pic>
      <p:sp>
        <p:nvSpPr>
          <p:cNvPr id="6" name="Title 1">
            <a:extLst>
              <a:ext uri="{FF2B5EF4-FFF2-40B4-BE49-F238E27FC236}">
                <a16:creationId xmlns:a16="http://schemas.microsoft.com/office/drawing/2014/main" id="{E91ECF9D-465D-C947-91D1-76C515B21E3D}"/>
              </a:ext>
            </a:extLst>
          </p:cNvPr>
          <p:cNvSpPr>
            <a:spLocks noGrp="1"/>
          </p:cNvSpPr>
          <p:nvPr>
            <p:ph type="title" hasCustomPrompt="1"/>
          </p:nvPr>
        </p:nvSpPr>
        <p:spPr>
          <a:xfrm>
            <a:off x="1885949" y="2766736"/>
            <a:ext cx="6492227" cy="1324527"/>
          </a:xfrm>
          <a:prstGeom prst="rect">
            <a:avLst/>
          </a:prstGeom>
        </p:spPr>
        <p:txBody>
          <a:bodyPr/>
          <a:lstStyle>
            <a:lvl1pPr>
              <a:defRPr sz="4400" b="1">
                <a:solidFill>
                  <a:schemeClr val="bg1"/>
                </a:solidFill>
                <a:latin typeface="Arial" panose="020B0604020202020204" pitchFamily="34" charset="0"/>
                <a:cs typeface="Arial" panose="020B0604020202020204" pitchFamily="34" charset="0"/>
              </a:defRPr>
            </a:lvl1pPr>
          </a:lstStyle>
          <a:p>
            <a:r>
              <a:rPr lang="en-US"/>
              <a:t>Insert Section Title</a:t>
            </a:r>
          </a:p>
        </p:txBody>
      </p:sp>
      <p:pic>
        <p:nvPicPr>
          <p:cNvPr id="8" name="Picture 7">
            <a:extLst>
              <a:ext uri="{FF2B5EF4-FFF2-40B4-BE49-F238E27FC236}">
                <a16:creationId xmlns:a16="http://schemas.microsoft.com/office/drawing/2014/main" id="{D0A19CC7-9160-274F-98CD-0E459D7BB785}"/>
              </a:ext>
            </a:extLst>
          </p:cNvPr>
          <p:cNvPicPr>
            <a:picLocks noChangeAspect="1"/>
          </p:cNvPicPr>
          <p:nvPr userDrawn="1"/>
        </p:nvPicPr>
        <p:blipFill>
          <a:blip r:embed="rId3"/>
          <a:stretch>
            <a:fillRect/>
          </a:stretch>
        </p:blipFill>
        <p:spPr>
          <a:xfrm>
            <a:off x="260176" y="6146606"/>
            <a:ext cx="1752600" cy="457200"/>
          </a:xfrm>
          <a:prstGeom prst="rect">
            <a:avLst/>
          </a:prstGeom>
        </p:spPr>
      </p:pic>
      <p:sp>
        <p:nvSpPr>
          <p:cNvPr id="3" name="Rectangle 2">
            <a:extLst>
              <a:ext uri="{FF2B5EF4-FFF2-40B4-BE49-F238E27FC236}">
                <a16:creationId xmlns:a16="http://schemas.microsoft.com/office/drawing/2014/main" id="{02AE15D4-9E89-486F-BF67-866C44D9246E}"/>
              </a:ext>
            </a:extLst>
          </p:cNvPr>
          <p:cNvSpPr/>
          <p:nvPr userDrawn="1"/>
        </p:nvSpPr>
        <p:spPr>
          <a:xfrm>
            <a:off x="8775342" y="2"/>
            <a:ext cx="3515270" cy="1691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a:extLst>
              <a:ext uri="{FF2B5EF4-FFF2-40B4-BE49-F238E27FC236}">
                <a16:creationId xmlns:a16="http://schemas.microsoft.com/office/drawing/2014/main" id="{4A700762-227F-441F-8A30-877ED8E00CED}"/>
              </a:ext>
            </a:extLst>
          </p:cNvPr>
          <p:cNvSpPr/>
          <p:nvPr userDrawn="1"/>
        </p:nvSpPr>
        <p:spPr>
          <a:xfrm rot="5400000">
            <a:off x="8825944" y="-50601"/>
            <a:ext cx="1691459" cy="1792662"/>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4DF875FB-581F-4038-9B0F-0924CE552D20}"/>
              </a:ext>
            </a:extLst>
          </p:cNvPr>
          <p:cNvSpPr/>
          <p:nvPr userDrawn="1"/>
        </p:nvSpPr>
        <p:spPr>
          <a:xfrm rot="16200000" flipH="1">
            <a:off x="10565508" y="-33643"/>
            <a:ext cx="1691459" cy="1758749"/>
          </a:xfrm>
          <a:prstGeom prst="triangle">
            <a:avLst>
              <a:gd name="adj" fmla="val 100000"/>
            </a:avLst>
          </a:prstGeom>
          <a:solidFill>
            <a:srgbClr val="938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990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0CC87C8-6ED7-6083-86CF-D47787D5DC31}"/>
              </a:ext>
            </a:extLst>
          </p:cNvPr>
          <p:cNvSpPr>
            <a:spLocks noGrp="1"/>
          </p:cNvSpPr>
          <p:nvPr>
            <p:ph type="body" sz="quarter" idx="10"/>
          </p:nvPr>
        </p:nvSpPr>
        <p:spPr>
          <a:xfrm>
            <a:off x="777875" y="1290814"/>
            <a:ext cx="10515600" cy="489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text, sign&#10;&#10;Description automatically generated">
            <a:extLst>
              <a:ext uri="{FF2B5EF4-FFF2-40B4-BE49-F238E27FC236}">
                <a16:creationId xmlns:a16="http://schemas.microsoft.com/office/drawing/2014/main" id="{4F94EBC6-3B77-B59D-AC06-81766A2E48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Tree>
    <p:extLst>
      <p:ext uri="{BB962C8B-B14F-4D97-AF65-F5344CB8AC3E}">
        <p14:creationId xmlns:p14="http://schemas.microsoft.com/office/powerpoint/2010/main" val="3398334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ECF55CB9-23F8-6101-93DF-4C373887B400}"/>
              </a:ext>
            </a:extLst>
          </p:cNvPr>
          <p:cNvSpPr>
            <a:spLocks noGrp="1"/>
          </p:cNvSpPr>
          <p:nvPr>
            <p:ph type="body" sz="quarter" idx="14"/>
          </p:nvPr>
        </p:nvSpPr>
        <p:spPr>
          <a:xfrm>
            <a:off x="6524386"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a:t>Click to edit Master text styles</a:t>
            </a:r>
          </a:p>
        </p:txBody>
      </p:sp>
      <p:sp>
        <p:nvSpPr>
          <p:cNvPr id="9" name="Text Placeholder 8">
            <a:extLst>
              <a:ext uri="{FF2B5EF4-FFF2-40B4-BE49-F238E27FC236}">
                <a16:creationId xmlns:a16="http://schemas.microsoft.com/office/drawing/2014/main" id="{B8FC970E-C5DE-F1AA-245E-B5D56B1AE96C}"/>
              </a:ext>
            </a:extLst>
          </p:cNvPr>
          <p:cNvSpPr>
            <a:spLocks noGrp="1"/>
          </p:cNvSpPr>
          <p:nvPr>
            <p:ph type="body" sz="quarter" idx="13"/>
          </p:nvPr>
        </p:nvSpPr>
        <p:spPr>
          <a:xfrm>
            <a:off x="777875"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a:t>Click to edit Master text styles</a:t>
            </a:r>
          </a:p>
        </p:txBody>
      </p:sp>
      <p:pic>
        <p:nvPicPr>
          <p:cNvPr id="10" name="Picture 9" descr="A picture containing text, sign&#10;&#10;Description automatically generated">
            <a:extLst>
              <a:ext uri="{FF2B5EF4-FFF2-40B4-BE49-F238E27FC236}">
                <a16:creationId xmlns:a16="http://schemas.microsoft.com/office/drawing/2014/main" id="{4F94EBC6-3B77-B59D-AC06-81766A2E48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0768" y="6207893"/>
            <a:ext cx="2082800" cy="367854"/>
          </a:xfrm>
          <a:prstGeom prst="rect">
            <a:avLst/>
          </a:prstGeom>
        </p:spPr>
      </p:pic>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cxnSp>
        <p:nvCxnSpPr>
          <p:cNvPr id="2" name="Straight Connector 1">
            <a:extLst>
              <a:ext uri="{FF2B5EF4-FFF2-40B4-BE49-F238E27FC236}">
                <a16:creationId xmlns:a16="http://schemas.microsoft.com/office/drawing/2014/main" id="{6F1579E8-4025-5D46-ECD3-F91A6F021542}"/>
              </a:ext>
            </a:extLst>
          </p:cNvPr>
          <p:cNvCxnSpPr>
            <a:cxnSpLocks/>
          </p:cNvCxnSpPr>
          <p:nvPr userDrawn="1"/>
        </p:nvCxnSpPr>
        <p:spPr>
          <a:xfrm>
            <a:off x="6091767" y="1646627"/>
            <a:ext cx="0" cy="4333899"/>
          </a:xfrm>
          <a:prstGeom prst="line">
            <a:avLst/>
          </a:prstGeom>
          <a:noFill/>
          <a:ln w="6350" cap="flat" cmpd="sng" algn="ctr">
            <a:solidFill>
              <a:srgbClr val="FFFFFF">
                <a:lumMod val="75000"/>
              </a:srgbClr>
            </a:solidFill>
            <a:prstDash val="solid"/>
            <a:miter lim="800000"/>
          </a:ln>
          <a:effectLst/>
        </p:spPr>
      </p:cxnSp>
      <p:sp>
        <p:nvSpPr>
          <p:cNvPr id="15" name="Text Placeholder 14">
            <a:extLst>
              <a:ext uri="{FF2B5EF4-FFF2-40B4-BE49-F238E27FC236}">
                <a16:creationId xmlns:a16="http://schemas.microsoft.com/office/drawing/2014/main" id="{C38ECFBC-30BE-A0F7-06D1-4B4D74764F26}"/>
              </a:ext>
            </a:extLst>
          </p:cNvPr>
          <p:cNvSpPr>
            <a:spLocks noGrp="1"/>
          </p:cNvSpPr>
          <p:nvPr>
            <p:ph type="body" sz="quarter" idx="18"/>
          </p:nvPr>
        </p:nvSpPr>
        <p:spPr>
          <a:xfrm>
            <a:off x="777875" y="2039938"/>
            <a:ext cx="4832350" cy="4167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4">
            <a:extLst>
              <a:ext uri="{FF2B5EF4-FFF2-40B4-BE49-F238E27FC236}">
                <a16:creationId xmlns:a16="http://schemas.microsoft.com/office/drawing/2014/main" id="{6D16119E-CD72-2317-1377-95B78BF1DE97}"/>
              </a:ext>
            </a:extLst>
          </p:cNvPr>
          <p:cNvSpPr>
            <a:spLocks noGrp="1"/>
          </p:cNvSpPr>
          <p:nvPr>
            <p:ph type="body" sz="quarter" idx="19"/>
          </p:nvPr>
        </p:nvSpPr>
        <p:spPr>
          <a:xfrm>
            <a:off x="6512631" y="2039938"/>
            <a:ext cx="4832350" cy="4167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5158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A5AE96C2-C950-99A3-85C7-730772438B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cxnSp>
        <p:nvCxnSpPr>
          <p:cNvPr id="7" name="Straight Connector 6">
            <a:extLst>
              <a:ext uri="{FF2B5EF4-FFF2-40B4-BE49-F238E27FC236}">
                <a16:creationId xmlns:a16="http://schemas.microsoft.com/office/drawing/2014/main" id="{BF70AA95-6835-3230-E231-11CFE38BD99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5A28879F-6D7F-F802-92FB-54474023227B}"/>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Tree>
    <p:extLst>
      <p:ext uri="{BB962C8B-B14F-4D97-AF65-F5344CB8AC3E}">
        <p14:creationId xmlns:p14="http://schemas.microsoft.com/office/powerpoint/2010/main" val="527715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0" name="Picture 9" descr="A picture containing text, sign&#10;&#10;Description automatically generated">
            <a:extLst>
              <a:ext uri="{FF2B5EF4-FFF2-40B4-BE49-F238E27FC236}">
                <a16:creationId xmlns:a16="http://schemas.microsoft.com/office/drawing/2014/main" id="{4F94EBC6-3B77-B59D-AC06-81766A2E48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spTree>
    <p:extLst>
      <p:ext uri="{BB962C8B-B14F-4D97-AF65-F5344CB8AC3E}">
        <p14:creationId xmlns:p14="http://schemas.microsoft.com/office/powerpoint/2010/main" val="1821073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3859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4CAEC8-9EB9-DD7D-4BBD-AE4C565C4C82}"/>
              </a:ext>
            </a:extLst>
          </p:cNvPr>
          <p:cNvSpPr>
            <a:spLocks noGrp="1"/>
          </p:cNvSpPr>
          <p:nvPr>
            <p:ph idx="1"/>
          </p:nvPr>
        </p:nvSpPr>
        <p:spPr>
          <a:xfrm>
            <a:off x="777240" y="1433889"/>
            <a:ext cx="5728024" cy="4733932"/>
          </a:xfrm>
          <a:prstGeom prst="rect">
            <a:avLst/>
          </a:prstGeom>
        </p:spPr>
        <p:txBody>
          <a:bodyPr vert="horz" lIns="91440" tIns="36576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5"/>
          <p:cNvSpPr>
            <a:spLocks noGrp="1"/>
          </p:cNvSpPr>
          <p:nvPr>
            <p:ph type="pic" sz="quarter" idx="12"/>
          </p:nvPr>
        </p:nvSpPr>
        <p:spPr>
          <a:xfrm>
            <a:off x="6826103"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pic>
        <p:nvPicPr>
          <p:cNvPr id="11" name="Picture 10" descr="A picture containing text, sign&#10;&#10;Description automatically generated">
            <a:extLst>
              <a:ext uri="{FF2B5EF4-FFF2-40B4-BE49-F238E27FC236}">
                <a16:creationId xmlns:a16="http://schemas.microsoft.com/office/drawing/2014/main" id="{6A60749A-8C4C-6D41-AC24-037E1E338D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cxnSp>
        <p:nvCxnSpPr>
          <p:cNvPr id="13" name="Straight Connector 12">
            <a:extLst>
              <a:ext uri="{FF2B5EF4-FFF2-40B4-BE49-F238E27FC236}">
                <a16:creationId xmlns:a16="http://schemas.microsoft.com/office/drawing/2014/main" id="{ED72B316-1475-53B9-B0B6-90C23908B82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FBF943CD-9EB7-102F-0F3D-0FFCF752E9FD}"/>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Tree>
    <p:extLst>
      <p:ext uri="{BB962C8B-B14F-4D97-AF65-F5344CB8AC3E}">
        <p14:creationId xmlns:p14="http://schemas.microsoft.com/office/powerpoint/2010/main" val="893114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D2A6E2B-03F8-DA55-A916-51390F1359B3}"/>
              </a:ext>
            </a:extLst>
          </p:cNvPr>
          <p:cNvSpPr>
            <a:spLocks noGrp="1"/>
          </p:cNvSpPr>
          <p:nvPr>
            <p:ph idx="1"/>
          </p:nvPr>
        </p:nvSpPr>
        <p:spPr>
          <a:xfrm>
            <a:off x="5651291" y="1443033"/>
            <a:ext cx="5759657" cy="4733932"/>
          </a:xfrm>
          <a:prstGeom prst="rect">
            <a:avLst/>
          </a:prstGeom>
        </p:spPr>
        <p:txBody>
          <a:bodyPr vert="horz" lIns="91440" tIns="36576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pic>
        <p:nvPicPr>
          <p:cNvPr id="11" name="Picture 10" descr="A picture containing text, sign&#10;&#10;Description automatically generated">
            <a:extLst>
              <a:ext uri="{FF2B5EF4-FFF2-40B4-BE49-F238E27FC236}">
                <a16:creationId xmlns:a16="http://schemas.microsoft.com/office/drawing/2014/main" id="{0537957B-04BB-1769-2CDC-036516FC6B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cxnSp>
        <p:nvCxnSpPr>
          <p:cNvPr id="13" name="Straight Connector 12">
            <a:extLst>
              <a:ext uri="{FF2B5EF4-FFF2-40B4-BE49-F238E27FC236}">
                <a16:creationId xmlns:a16="http://schemas.microsoft.com/office/drawing/2014/main" id="{37B2F567-1900-DAC1-4569-0179E4FDE759}"/>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7" name="Title 2">
            <a:extLst>
              <a:ext uri="{FF2B5EF4-FFF2-40B4-BE49-F238E27FC236}">
                <a16:creationId xmlns:a16="http://schemas.microsoft.com/office/drawing/2014/main" id="{4D598101-CEC9-F18C-0B36-2E186898A98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Tree>
    <p:extLst>
      <p:ext uri="{BB962C8B-B14F-4D97-AF65-F5344CB8AC3E}">
        <p14:creationId xmlns:p14="http://schemas.microsoft.com/office/powerpoint/2010/main" val="2260655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7947889-D94B-9C2E-9771-223228B948B0}"/>
              </a:ext>
            </a:extLst>
          </p:cNvPr>
          <p:cNvSpPr>
            <a:spLocks noGrp="1"/>
          </p:cNvSpPr>
          <p:nvPr>
            <p:ph type="title"/>
          </p:nvPr>
        </p:nvSpPr>
        <p:spPr>
          <a:xfrm>
            <a:off x="6096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pic>
        <p:nvPicPr>
          <p:cNvPr id="11" name="Picture 10" descr="A picture containing text, sign&#10;&#10;Description automatically generated">
            <a:extLst>
              <a:ext uri="{FF2B5EF4-FFF2-40B4-BE49-F238E27FC236}">
                <a16:creationId xmlns:a16="http://schemas.microsoft.com/office/drawing/2014/main" id="{6A60749A-8C4C-6D41-AC24-037E1E338D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6096000" y="2168165"/>
            <a:ext cx="5384800" cy="3406987"/>
          </a:xfrm>
        </p:spPr>
        <p:txBody>
          <a:bodyPr tIns="274320" bIns="0">
            <a:no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6211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0558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629CDDE8-E09D-5207-8672-1A136C6142EB}"/>
              </a:ext>
            </a:extLst>
          </p:cNvPr>
          <p:cNvSpPr>
            <a:spLocks noGrp="1"/>
          </p:cNvSpPr>
          <p:nvPr>
            <p:ph type="title"/>
          </p:nvPr>
        </p:nvSpPr>
        <p:spPr>
          <a:xfrm>
            <a:off x="762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762000" y="2168165"/>
            <a:ext cx="5384800" cy="3406987"/>
          </a:xfrm>
        </p:spPr>
        <p:txBody>
          <a:bodyPr tIns="274320" bIns="0">
            <a:no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877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 sign&#10;&#10;Description automatically generated">
            <a:extLst>
              <a:ext uri="{FF2B5EF4-FFF2-40B4-BE49-F238E27FC236}">
                <a16:creationId xmlns:a16="http://schemas.microsoft.com/office/drawing/2014/main" id="{6A60749A-8C4C-6D41-AC24-037E1E338D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6518346"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Tree>
    <p:extLst>
      <p:ext uri="{BB962C8B-B14F-4D97-AF65-F5344CB8AC3E}">
        <p14:creationId xmlns:p14="http://schemas.microsoft.com/office/powerpoint/2010/main" val="41380891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24">
          <p15:clr>
            <a:srgbClr val="FBAE40"/>
          </p15:clr>
        </p15:guide>
        <p15:guide id="4" pos="4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1029503"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2" name="Straight Connector 11"/>
          <p:cNvCxnSpPr/>
          <p:nvPr userDrawn="1"/>
        </p:nvCxnSpPr>
        <p:spPr>
          <a:xfrm>
            <a:off x="428096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p:cNvSpPr>
            <a:spLocks noGrp="1"/>
          </p:cNvSpPr>
          <p:nvPr>
            <p:ph type="body" sz="quarter" idx="14" hasCustomPrompt="1"/>
          </p:nvPr>
        </p:nvSpPr>
        <p:spPr>
          <a:xfrm>
            <a:off x="644507" y="4966071"/>
            <a:ext cx="3629781"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15" name="Text Placeholder 22"/>
          <p:cNvSpPr>
            <a:spLocks noGrp="1"/>
          </p:cNvSpPr>
          <p:nvPr>
            <p:ph type="body" sz="quarter" idx="17" hasCustomPrompt="1"/>
          </p:nvPr>
        </p:nvSpPr>
        <p:spPr>
          <a:xfrm>
            <a:off x="644507" y="4286235"/>
            <a:ext cx="3629781" cy="664077"/>
          </a:xfrm>
        </p:spPr>
        <p:txBody>
          <a:bodyPr lIns="274320" tIns="0" rIns="274320" bIns="91440" anchor="b" anchorCtr="0">
            <a:noAutofit/>
          </a:bodyPr>
          <a:lstStyle>
            <a:lvl1pPr marL="0" indent="0" algn="ctr">
              <a:buNone/>
              <a:defRPr sz="2400" b="0" i="0">
                <a:solidFill>
                  <a:schemeClr val="accent3"/>
                </a:solidFill>
                <a:latin typeface="+mn-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0" name="Picture Placeholder 10"/>
          <p:cNvSpPr>
            <a:spLocks noGrp="1"/>
          </p:cNvSpPr>
          <p:nvPr>
            <p:ph type="pic" sz="quarter" idx="18" hasCustomPrompt="1"/>
          </p:nvPr>
        </p:nvSpPr>
        <p:spPr>
          <a:xfrm>
            <a:off x="4672183"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31" name="Straight Connector 30"/>
          <p:cNvCxnSpPr/>
          <p:nvPr userDrawn="1"/>
        </p:nvCxnSpPr>
        <p:spPr>
          <a:xfrm>
            <a:off x="793863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Text Placeholder 17"/>
          <p:cNvSpPr>
            <a:spLocks noGrp="1"/>
          </p:cNvSpPr>
          <p:nvPr>
            <p:ph type="body" sz="quarter" idx="19" hasCustomPrompt="1"/>
          </p:nvPr>
        </p:nvSpPr>
        <p:spPr>
          <a:xfrm>
            <a:off x="4287187" y="4966071"/>
            <a:ext cx="3657599"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3" name="Text Placeholder 22"/>
          <p:cNvSpPr>
            <a:spLocks noGrp="1"/>
          </p:cNvSpPr>
          <p:nvPr>
            <p:ph type="body" sz="quarter" idx="20" hasCustomPrompt="1"/>
          </p:nvPr>
        </p:nvSpPr>
        <p:spPr>
          <a:xfrm>
            <a:off x="4287187" y="4286235"/>
            <a:ext cx="3657599"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4" name="Picture Placeholder 10"/>
          <p:cNvSpPr>
            <a:spLocks noGrp="1"/>
          </p:cNvSpPr>
          <p:nvPr>
            <p:ph type="pic" sz="quarter" idx="21" hasCustomPrompt="1"/>
          </p:nvPr>
        </p:nvSpPr>
        <p:spPr>
          <a:xfrm>
            <a:off x="8376918"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35" name="Text Placeholder 17"/>
          <p:cNvSpPr>
            <a:spLocks noGrp="1"/>
          </p:cNvSpPr>
          <p:nvPr>
            <p:ph type="body" sz="quarter" idx="22" hasCustomPrompt="1"/>
          </p:nvPr>
        </p:nvSpPr>
        <p:spPr>
          <a:xfrm>
            <a:off x="7946068" y="4966071"/>
            <a:ext cx="3688464"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6" name="Text Placeholder 22"/>
          <p:cNvSpPr>
            <a:spLocks noGrp="1"/>
          </p:cNvSpPr>
          <p:nvPr>
            <p:ph type="body" sz="quarter" idx="23" hasCustomPrompt="1"/>
          </p:nvPr>
        </p:nvSpPr>
        <p:spPr>
          <a:xfrm>
            <a:off x="7946066" y="4286235"/>
            <a:ext cx="3688464"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pic>
        <p:nvPicPr>
          <p:cNvPr id="19" name="Picture 18" descr="A picture containing text, sign&#10;&#10;Description automatically generated">
            <a:extLst>
              <a:ext uri="{FF2B5EF4-FFF2-40B4-BE49-F238E27FC236}">
                <a16:creationId xmlns:a16="http://schemas.microsoft.com/office/drawing/2014/main" id="{F6732B60-2B46-5A59-A6D9-E90523BA75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cxnSp>
        <p:nvCxnSpPr>
          <p:cNvPr id="27" name="Straight Connector 26">
            <a:extLst>
              <a:ext uri="{FF2B5EF4-FFF2-40B4-BE49-F238E27FC236}">
                <a16:creationId xmlns:a16="http://schemas.microsoft.com/office/drawing/2014/main" id="{E4D23FEC-1398-07C9-1745-D7B9A831847D}"/>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16" name="Title 2">
            <a:extLst>
              <a:ext uri="{FF2B5EF4-FFF2-40B4-BE49-F238E27FC236}">
                <a16:creationId xmlns:a16="http://schemas.microsoft.com/office/drawing/2014/main" id="{24CBB3E2-E9F2-828E-0989-DEF1EFA88761}"/>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Tree>
    <p:extLst>
      <p:ext uri="{BB962C8B-B14F-4D97-AF65-F5344CB8AC3E}">
        <p14:creationId xmlns:p14="http://schemas.microsoft.com/office/powerpoint/2010/main" val="4198147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FBCB505-95B4-C64A-8C8F-A34C07B86C78}"/>
              </a:ext>
            </a:extLst>
          </p:cNvPr>
          <p:cNvSpPr/>
          <p:nvPr userDrawn="1"/>
        </p:nvSpPr>
        <p:spPr>
          <a:xfrm>
            <a:off x="-23714" y="-33574"/>
            <a:ext cx="12231756" cy="6951208"/>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18" name="Rectangle 17">
            <a:extLst>
              <a:ext uri="{FF2B5EF4-FFF2-40B4-BE49-F238E27FC236}">
                <a16:creationId xmlns:a16="http://schemas.microsoft.com/office/drawing/2014/main" id="{A0F3E355-68B0-7F41-9EAA-533270731B1F}"/>
              </a:ext>
            </a:extLst>
          </p:cNvPr>
          <p:cNvSpPr/>
          <p:nvPr userDrawn="1"/>
        </p:nvSpPr>
        <p:spPr>
          <a:xfrm>
            <a:off x="10848230" y="6030410"/>
            <a:ext cx="1359268" cy="8872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 company name&#10;&#10;Description automatically generated">
            <a:extLst>
              <a:ext uri="{FF2B5EF4-FFF2-40B4-BE49-F238E27FC236}">
                <a16:creationId xmlns:a16="http://schemas.microsoft.com/office/drawing/2014/main" id="{C7E58F49-A29D-974D-852F-169570881F18}"/>
              </a:ext>
            </a:extLst>
          </p:cNvPr>
          <p:cNvPicPr>
            <a:picLocks noChangeAspect="1"/>
          </p:cNvPicPr>
          <p:nvPr userDrawn="1"/>
        </p:nvPicPr>
        <p:blipFill rotWithShape="1">
          <a:blip r:embed="rId2"/>
          <a:srcRect l="15625" t="13043" r="18617" b="27247"/>
          <a:stretch/>
        </p:blipFill>
        <p:spPr>
          <a:xfrm flipH="1">
            <a:off x="4270819" y="2766736"/>
            <a:ext cx="7936679" cy="4150898"/>
          </a:xfrm>
          <a:prstGeom prst="rect">
            <a:avLst/>
          </a:prstGeom>
        </p:spPr>
      </p:pic>
      <p:pic>
        <p:nvPicPr>
          <p:cNvPr id="21" name="Picture 20">
            <a:extLst>
              <a:ext uri="{FF2B5EF4-FFF2-40B4-BE49-F238E27FC236}">
                <a16:creationId xmlns:a16="http://schemas.microsoft.com/office/drawing/2014/main" id="{8B372FC9-E5BD-0C42-8C7D-8575B0DF677B}"/>
              </a:ext>
            </a:extLst>
          </p:cNvPr>
          <p:cNvPicPr>
            <a:picLocks noChangeAspect="1"/>
          </p:cNvPicPr>
          <p:nvPr userDrawn="1"/>
        </p:nvPicPr>
        <p:blipFill>
          <a:blip r:embed="rId3"/>
          <a:stretch>
            <a:fillRect/>
          </a:stretch>
        </p:blipFill>
        <p:spPr>
          <a:xfrm>
            <a:off x="301660" y="6146606"/>
            <a:ext cx="1752600" cy="457200"/>
          </a:xfrm>
          <a:prstGeom prst="rect">
            <a:avLst/>
          </a:prstGeom>
        </p:spPr>
      </p:pic>
      <p:sp>
        <p:nvSpPr>
          <p:cNvPr id="22" name="Title 1">
            <a:extLst>
              <a:ext uri="{FF2B5EF4-FFF2-40B4-BE49-F238E27FC236}">
                <a16:creationId xmlns:a16="http://schemas.microsoft.com/office/drawing/2014/main" id="{549C286A-E9B9-B242-A7A7-CF2D2F5A033D}"/>
              </a:ext>
            </a:extLst>
          </p:cNvPr>
          <p:cNvSpPr>
            <a:spLocks noGrp="1"/>
          </p:cNvSpPr>
          <p:nvPr>
            <p:ph type="title" hasCustomPrompt="1"/>
          </p:nvPr>
        </p:nvSpPr>
        <p:spPr>
          <a:xfrm>
            <a:off x="1885949" y="2766736"/>
            <a:ext cx="7707230" cy="1324527"/>
          </a:xfrm>
          <a:prstGeom prst="rect">
            <a:avLst/>
          </a:prstGeom>
        </p:spPr>
        <p:txBody>
          <a:bodyPr/>
          <a:lstStyle>
            <a:lvl1pPr>
              <a:defRPr sz="4400" b="1">
                <a:solidFill>
                  <a:schemeClr val="bg1"/>
                </a:solidFill>
                <a:latin typeface="Arial" panose="020B0604020202020204" pitchFamily="34" charset="0"/>
                <a:cs typeface="Arial" panose="020B0604020202020204" pitchFamily="34" charset="0"/>
              </a:defRPr>
            </a:lvl1pPr>
          </a:lstStyle>
          <a:p>
            <a:r>
              <a:rPr lang="en-US"/>
              <a:t>Insert Section Title</a:t>
            </a:r>
          </a:p>
        </p:txBody>
      </p:sp>
    </p:spTree>
    <p:extLst>
      <p:ext uri="{BB962C8B-B14F-4D97-AF65-F5344CB8AC3E}">
        <p14:creationId xmlns:p14="http://schemas.microsoft.com/office/powerpoint/2010/main" val="14594266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E4A3E310-59A6-D1AE-B1B9-B487A6A791D7}"/>
              </a:ext>
            </a:extLst>
          </p:cNvPr>
          <p:cNvSpPr>
            <a:spLocks noGrp="1"/>
          </p:cNvSpPr>
          <p:nvPr>
            <p:ph type="body" sz="quarter" idx="20"/>
          </p:nvPr>
        </p:nvSpPr>
        <p:spPr>
          <a:xfrm>
            <a:off x="6918220"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5" name="Text Placeholder 4">
            <a:extLst>
              <a:ext uri="{FF2B5EF4-FFF2-40B4-BE49-F238E27FC236}">
                <a16:creationId xmlns:a16="http://schemas.microsoft.com/office/drawing/2014/main" id="{79EEDCD8-0275-52FC-D0CE-1BA02C48072C}"/>
              </a:ext>
            </a:extLst>
          </p:cNvPr>
          <p:cNvSpPr>
            <a:spLocks noGrp="1"/>
          </p:cNvSpPr>
          <p:nvPr>
            <p:ph type="body" sz="quarter" idx="19"/>
          </p:nvPr>
        </p:nvSpPr>
        <p:spPr>
          <a:xfrm>
            <a:off x="4549775"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21" name="Title 2">
            <a:extLst>
              <a:ext uri="{FF2B5EF4-FFF2-40B4-BE49-F238E27FC236}">
                <a16:creationId xmlns:a16="http://schemas.microsoft.com/office/drawing/2014/main" id="{3209441A-20EB-5BD2-725D-314D951C1E00}"/>
              </a:ext>
            </a:extLst>
          </p:cNvPr>
          <p:cNvSpPr>
            <a:spLocks noGrp="1"/>
          </p:cNvSpPr>
          <p:nvPr>
            <p:ph type="title"/>
          </p:nvPr>
        </p:nvSpPr>
        <p:spPr>
          <a:xfrm>
            <a:off x="4550003" y="0"/>
            <a:ext cx="7175501" cy="2133600"/>
          </a:xfrm>
        </p:spPr>
        <p:txBody>
          <a:bodyPr lIns="91440" tIns="0" rIns="457200" bIns="182880" anchor="b" anchorCtr="0"/>
          <a:lstStyle>
            <a:lvl1pPr algn="l">
              <a:defRPr sz="3200">
                <a:solidFill>
                  <a:schemeClr val="tx2"/>
                </a:solidFill>
              </a:defRPr>
            </a:lvl1pPr>
          </a:lstStyle>
          <a:p>
            <a:r>
              <a:rPr lang="en-US"/>
              <a:t>Click to edit Master title</a:t>
            </a:r>
          </a:p>
        </p:txBody>
      </p:sp>
      <p:cxnSp>
        <p:nvCxnSpPr>
          <p:cNvPr id="23" name="Straight Connector 22">
            <a:extLst>
              <a:ext uri="{FF2B5EF4-FFF2-40B4-BE49-F238E27FC236}">
                <a16:creationId xmlns:a16="http://schemas.microsoft.com/office/drawing/2014/main" id="{8BC99ED4-2310-9A6B-27F3-BBCAE34B03E2}"/>
              </a:ext>
            </a:extLst>
          </p:cNvPr>
          <p:cNvCxnSpPr>
            <a:cxnSpLocks/>
          </p:cNvCxnSpPr>
          <p:nvPr userDrawn="1"/>
        </p:nvCxnSpPr>
        <p:spPr>
          <a:xfrm>
            <a:off x="4665961"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0CB9DDB8-9012-CD4A-BC9C-6700A58E9099}"/>
              </a:ext>
            </a:extLst>
          </p:cNvPr>
          <p:cNvSpPr>
            <a:spLocks noGrp="1"/>
          </p:cNvSpPr>
          <p:nvPr>
            <p:ph type="pic" sz="quarter" idx="12" hasCustomPrompt="1"/>
          </p:nvPr>
        </p:nvSpPr>
        <p:spPr>
          <a:xfrm>
            <a:off x="0" y="0"/>
            <a:ext cx="4245429" cy="6858000"/>
          </a:xfrm>
          <a:solidFill>
            <a:schemeClr val="bg1">
              <a:lumMod val="95000"/>
            </a:schemeClr>
          </a:solidFill>
        </p:spPr>
        <p:txBody>
          <a:bodyPr anchor="t">
            <a:normAutofit/>
          </a:bodyPr>
          <a:lstStyle>
            <a:lvl1pPr marL="0" indent="0" algn="ctr">
              <a:buNone/>
              <a:defRPr sz="1600"/>
            </a:lvl1pPr>
          </a:lstStyle>
          <a:p>
            <a:pPr lvl="0"/>
            <a:r>
              <a:rPr lang="en-US"/>
              <a:t>Click on the image place holder to replace </a:t>
            </a:r>
            <a:br>
              <a:rPr lang="en-US"/>
            </a:br>
            <a:r>
              <a:rPr lang="en-US"/>
              <a:t>it with image of your choice.</a:t>
            </a:r>
          </a:p>
        </p:txBody>
      </p:sp>
      <p:sp>
        <p:nvSpPr>
          <p:cNvPr id="6" name="Text Placeholder 5">
            <a:extLst>
              <a:ext uri="{FF2B5EF4-FFF2-40B4-BE49-F238E27FC236}">
                <a16:creationId xmlns:a16="http://schemas.microsoft.com/office/drawing/2014/main" id="{F9E5A0C9-CB10-B348-A5CC-5DD1BD52C8B6}"/>
              </a:ext>
            </a:extLst>
          </p:cNvPr>
          <p:cNvSpPr>
            <a:spLocks noGrp="1"/>
          </p:cNvSpPr>
          <p:nvPr>
            <p:ph type="body" sz="quarter" idx="14" hasCustomPrompt="1"/>
          </p:nvPr>
        </p:nvSpPr>
        <p:spPr>
          <a:xfrm>
            <a:off x="4550365" y="2141538"/>
            <a:ext cx="2255383" cy="764947"/>
          </a:xfrm>
        </p:spPr>
        <p:txBody>
          <a:bodyPr tIns="91440" bIns="91440" anchor="b" anchorCtr="0">
            <a:noAutofit/>
          </a:bodyPr>
          <a:lstStyle>
            <a:lvl1pPr marL="0" indent="0">
              <a:spcBef>
                <a:spcPts val="0"/>
              </a:spcBef>
              <a:buClr>
                <a:schemeClr val="accent1"/>
              </a:buClr>
              <a:buNone/>
              <a:defRPr sz="2000" b="0">
                <a:solidFill>
                  <a:schemeClr val="accent3"/>
                </a:solidFill>
              </a:defRPr>
            </a:lvl1pPr>
          </a:lstStyle>
          <a:p>
            <a:pPr lvl="0"/>
            <a:r>
              <a:rPr lang="en-US"/>
              <a:t>List 1 headline</a:t>
            </a:r>
          </a:p>
        </p:txBody>
      </p:sp>
      <p:sp>
        <p:nvSpPr>
          <p:cNvPr id="15" name="Text Placeholder 5">
            <a:extLst>
              <a:ext uri="{FF2B5EF4-FFF2-40B4-BE49-F238E27FC236}">
                <a16:creationId xmlns:a16="http://schemas.microsoft.com/office/drawing/2014/main" id="{E2824009-C72F-994D-917C-AF06771584AD}"/>
              </a:ext>
            </a:extLst>
          </p:cNvPr>
          <p:cNvSpPr>
            <a:spLocks noGrp="1"/>
          </p:cNvSpPr>
          <p:nvPr>
            <p:ph type="body" sz="quarter" idx="16" hasCustomPrompt="1"/>
          </p:nvPr>
        </p:nvSpPr>
        <p:spPr>
          <a:xfrm>
            <a:off x="6927805" y="2141538"/>
            <a:ext cx="2255383" cy="773111"/>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a:t>List 2 headline</a:t>
            </a:r>
          </a:p>
        </p:txBody>
      </p:sp>
      <p:sp>
        <p:nvSpPr>
          <p:cNvPr id="17" name="Text Placeholder 5">
            <a:extLst>
              <a:ext uri="{FF2B5EF4-FFF2-40B4-BE49-F238E27FC236}">
                <a16:creationId xmlns:a16="http://schemas.microsoft.com/office/drawing/2014/main" id="{906191CC-0F1F-D84D-8BF2-4AD445198C6A}"/>
              </a:ext>
            </a:extLst>
          </p:cNvPr>
          <p:cNvSpPr>
            <a:spLocks noGrp="1"/>
          </p:cNvSpPr>
          <p:nvPr>
            <p:ph type="body" sz="quarter" idx="18" hasCustomPrompt="1"/>
          </p:nvPr>
        </p:nvSpPr>
        <p:spPr>
          <a:xfrm>
            <a:off x="9292182" y="2141538"/>
            <a:ext cx="2255383" cy="764947"/>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a:t>List 3 headline</a:t>
            </a:r>
          </a:p>
        </p:txBody>
      </p:sp>
      <p:cxnSp>
        <p:nvCxnSpPr>
          <p:cNvPr id="8" name="Straight Connector 7">
            <a:extLst>
              <a:ext uri="{FF2B5EF4-FFF2-40B4-BE49-F238E27FC236}">
                <a16:creationId xmlns:a16="http://schemas.microsoft.com/office/drawing/2014/main" id="{73AAB079-523F-044D-B7C3-76C0A815345B}"/>
              </a:ext>
            </a:extLst>
          </p:cNvPr>
          <p:cNvCxnSpPr/>
          <p:nvPr userDrawn="1"/>
        </p:nvCxnSpPr>
        <p:spPr>
          <a:xfrm>
            <a:off x="6875553"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E765F4C-A680-3A4D-B669-FDFE6867FDB8}"/>
              </a:ext>
            </a:extLst>
          </p:cNvPr>
          <p:cNvCxnSpPr/>
          <p:nvPr userDrawn="1"/>
        </p:nvCxnSpPr>
        <p:spPr>
          <a:xfrm>
            <a:off x="9235439"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text, sign&#10;&#10;Description automatically generated">
            <a:extLst>
              <a:ext uri="{FF2B5EF4-FFF2-40B4-BE49-F238E27FC236}">
                <a16:creationId xmlns:a16="http://schemas.microsoft.com/office/drawing/2014/main" id="{5E8EDF6B-B557-CE13-DF0F-38F788A17D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sp>
        <p:nvSpPr>
          <p:cNvPr id="9" name="Text Placeholder 4">
            <a:extLst>
              <a:ext uri="{FF2B5EF4-FFF2-40B4-BE49-F238E27FC236}">
                <a16:creationId xmlns:a16="http://schemas.microsoft.com/office/drawing/2014/main" id="{ECAF4A8C-52DE-2361-2357-0A219DBFA8CE}"/>
              </a:ext>
            </a:extLst>
          </p:cNvPr>
          <p:cNvSpPr>
            <a:spLocks noGrp="1"/>
          </p:cNvSpPr>
          <p:nvPr>
            <p:ph type="body" sz="quarter" idx="21"/>
          </p:nvPr>
        </p:nvSpPr>
        <p:spPr>
          <a:xfrm>
            <a:off x="9279171"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Tree>
    <p:extLst>
      <p:ext uri="{BB962C8B-B14F-4D97-AF65-F5344CB8AC3E}">
        <p14:creationId xmlns:p14="http://schemas.microsoft.com/office/powerpoint/2010/main" val="2896095895"/>
      </p:ext>
    </p:extLst>
  </p:cSld>
  <p:clrMapOvr>
    <a:masterClrMapping/>
  </p:clrMapOvr>
  <p:extLst>
    <p:ext uri="{DCECCB84-F9BA-43D5-87BE-67443E8EF086}">
      <p15:sldGuideLst xmlns:p15="http://schemas.microsoft.com/office/powerpoint/2012/main">
        <p15:guide id="1" orient="horz" pos="2160">
          <p15:clr>
            <a:srgbClr val="FBAE40"/>
          </p15:clr>
        </p15:guide>
        <p15:guide id="2" pos="2933">
          <p15:clr>
            <a:srgbClr val="FBAE40"/>
          </p15:clr>
        </p15:guide>
        <p15:guide id="3" pos="285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p:spPr>
      </p:pic>
      <p:sp>
        <p:nvSpPr>
          <p:cNvPr id="7" name="Text Placeholder 5"/>
          <p:cNvSpPr>
            <a:spLocks noGrp="1"/>
          </p:cNvSpPr>
          <p:nvPr>
            <p:ph type="body" sz="quarter" idx="16" hasCustomPrompt="1"/>
          </p:nvPr>
        </p:nvSpPr>
        <p:spPr>
          <a:xfrm>
            <a:off x="1499479" y="2367114"/>
            <a:ext cx="9673347" cy="632385"/>
          </a:xfrm>
          <a:noFill/>
        </p:spPr>
        <p:txBody>
          <a:bodyPr>
            <a:noAutofit/>
          </a:bodyPr>
          <a:lstStyle>
            <a:lvl1pPr marL="0" indent="0">
              <a:buNone/>
              <a:defRPr sz="4800" baseline="0">
                <a:solidFill>
                  <a:schemeClr val="tx1"/>
                </a:solidFill>
                <a:latin typeface="+mj-lt"/>
              </a:defRPr>
            </a:lvl1pPr>
          </a:lstStyle>
          <a:p>
            <a:pPr lvl="0"/>
            <a:r>
              <a:rPr lang="en-US"/>
              <a:t>Click to add headline text</a:t>
            </a:r>
          </a:p>
        </p:txBody>
      </p:sp>
      <p:sp>
        <p:nvSpPr>
          <p:cNvPr id="8" name="Text Placeholder 15"/>
          <p:cNvSpPr>
            <a:spLocks noGrp="1"/>
          </p:cNvSpPr>
          <p:nvPr>
            <p:ph type="body" sz="quarter" idx="17" hasCustomPrompt="1"/>
          </p:nvPr>
        </p:nvSpPr>
        <p:spPr>
          <a:xfrm>
            <a:off x="1499481" y="3182501"/>
            <a:ext cx="4623025" cy="415465"/>
          </a:xfrm>
        </p:spPr>
        <p:txBody>
          <a:bodyPr>
            <a:noAutofit/>
          </a:bodyPr>
          <a:lstStyle>
            <a:lvl1pPr marL="0" indent="0">
              <a:buNone/>
              <a:defRPr sz="2400" baseline="0">
                <a:solidFill>
                  <a:schemeClr val="accent1"/>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Presenters name</a:t>
            </a:r>
          </a:p>
        </p:txBody>
      </p:sp>
      <p:sp>
        <p:nvSpPr>
          <p:cNvPr id="11" name="Text Placeholder 15"/>
          <p:cNvSpPr>
            <a:spLocks noGrp="1"/>
          </p:cNvSpPr>
          <p:nvPr>
            <p:ph type="body" sz="quarter" idx="18" hasCustomPrompt="1"/>
          </p:nvPr>
        </p:nvSpPr>
        <p:spPr>
          <a:xfrm>
            <a:off x="1499481" y="3609884"/>
            <a:ext cx="4623025" cy="972057"/>
          </a:xfrm>
        </p:spPr>
        <p:txBody>
          <a:bodyPr>
            <a:noAutofit/>
          </a:bodyPr>
          <a:lstStyle>
            <a:lvl1pPr marL="0" indent="0">
              <a:lnSpc>
                <a:spcPts val="2480"/>
              </a:lnSpc>
              <a:spcBef>
                <a:spcPts val="0"/>
              </a:spcBef>
              <a:buNone/>
              <a:defRPr sz="24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Title</a:t>
            </a:r>
          </a:p>
          <a:p>
            <a:pPr lvl="0"/>
            <a:r>
              <a:rPr lang="en-US"/>
              <a:t>Company</a:t>
            </a:r>
          </a:p>
        </p:txBody>
      </p:sp>
      <p:sp>
        <p:nvSpPr>
          <p:cNvPr id="3" name="Text Placeholder 2"/>
          <p:cNvSpPr>
            <a:spLocks noGrp="1"/>
          </p:cNvSpPr>
          <p:nvPr>
            <p:ph type="body" sz="quarter" idx="19" hasCustomPrompt="1"/>
          </p:nvPr>
        </p:nvSpPr>
        <p:spPr>
          <a:xfrm>
            <a:off x="1500189" y="1512727"/>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pic>
        <p:nvPicPr>
          <p:cNvPr id="13" name="Picture 12" descr="PCC_2010logo.png"/>
          <p:cNvPicPr>
            <a:picLocks noChangeAspect="1"/>
          </p:cNvPicPr>
          <p:nvPr userDrawn="1"/>
        </p:nvPicPr>
        <p:blipFill>
          <a:blip r:embed="rId3"/>
          <a:stretch>
            <a:fillRect/>
          </a:stretch>
        </p:blipFill>
        <p:spPr>
          <a:xfrm>
            <a:off x="7337305" y="5576765"/>
            <a:ext cx="1593899" cy="191909"/>
          </a:xfrm>
          <a:prstGeom prst="rect">
            <a:avLst/>
          </a:prstGeom>
        </p:spPr>
      </p:pic>
      <p:cxnSp>
        <p:nvCxnSpPr>
          <p:cNvPr id="12" name="Straight Connector 11">
            <a:extLst>
              <a:ext uri="{FF2B5EF4-FFF2-40B4-BE49-F238E27FC236}">
                <a16:creationId xmlns:a16="http://schemas.microsoft.com/office/drawing/2014/main" id="{BACC0362-5FD1-784E-A11C-38E826360051}"/>
              </a:ext>
            </a:extLst>
          </p:cNvPr>
          <p:cNvCxnSpPr/>
          <p:nvPr userDrawn="1"/>
        </p:nvCxnSpPr>
        <p:spPr>
          <a:xfrm>
            <a:off x="9129694" y="5605531"/>
            <a:ext cx="0" cy="191909"/>
          </a:xfrm>
          <a:prstGeom prst="line">
            <a:avLst/>
          </a:prstGeom>
          <a:ln w="1905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5E6777F7-16E2-8C40-A742-85473783C4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19532" y="5576765"/>
            <a:ext cx="2039089" cy="359938"/>
          </a:xfrm>
          <a:prstGeom prst="rect">
            <a:avLst/>
          </a:prstGeom>
        </p:spPr>
      </p:pic>
    </p:spTree>
    <p:extLst>
      <p:ext uri="{BB962C8B-B14F-4D97-AF65-F5344CB8AC3E}">
        <p14:creationId xmlns:p14="http://schemas.microsoft.com/office/powerpoint/2010/main" val="4249880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2" y="575683"/>
            <a:ext cx="11176477" cy="5676031"/>
          </a:xfrm>
          <a:prstGeom prst="rect">
            <a:avLst/>
          </a:prstGeom>
          <a:solidFill>
            <a:schemeClr val="bg1"/>
          </a:solidFill>
        </p:spPr>
      </p:pic>
      <p:sp>
        <p:nvSpPr>
          <p:cNvPr id="7" name="Text Placeholder 5"/>
          <p:cNvSpPr>
            <a:spLocks noGrp="1"/>
          </p:cNvSpPr>
          <p:nvPr>
            <p:ph type="body" sz="quarter" idx="16" hasCustomPrompt="1"/>
          </p:nvPr>
        </p:nvSpPr>
        <p:spPr>
          <a:xfrm>
            <a:off x="1499480" y="2367116"/>
            <a:ext cx="9673347" cy="632385"/>
          </a:xfrm>
          <a:noFill/>
        </p:spPr>
        <p:txBody>
          <a:bodyPr>
            <a:noAutofit/>
          </a:bodyPr>
          <a:lstStyle>
            <a:lvl1pPr marL="0" indent="0">
              <a:buNone/>
              <a:defRPr sz="4800" baseline="0">
                <a:solidFill>
                  <a:schemeClr val="tx1"/>
                </a:solidFill>
                <a:latin typeface="+mj-lt"/>
              </a:defRPr>
            </a:lvl1pPr>
          </a:lstStyle>
          <a:p>
            <a:pPr lvl="0"/>
            <a:r>
              <a:rPr lang="en-US"/>
              <a:t>Click to add headline text</a:t>
            </a:r>
          </a:p>
        </p:txBody>
      </p:sp>
      <p:sp>
        <p:nvSpPr>
          <p:cNvPr id="11" name="Text Placeholder 15"/>
          <p:cNvSpPr>
            <a:spLocks noGrp="1"/>
          </p:cNvSpPr>
          <p:nvPr>
            <p:ph type="body" sz="quarter" idx="18" hasCustomPrompt="1"/>
          </p:nvPr>
        </p:nvSpPr>
        <p:spPr>
          <a:xfrm>
            <a:off x="1499482" y="3609885"/>
            <a:ext cx="4623025" cy="972057"/>
          </a:xfrm>
        </p:spPr>
        <p:txBody>
          <a:bodyPr>
            <a:noAutofit/>
          </a:bodyPr>
          <a:lstStyle>
            <a:lvl1pPr marL="0" indent="0">
              <a:lnSpc>
                <a:spcPts val="2480"/>
              </a:lnSpc>
              <a:spcBef>
                <a:spcPts val="0"/>
              </a:spcBef>
              <a:buNone/>
              <a:defRPr sz="2000" baseline="0">
                <a:solidFill>
                  <a:schemeClr val="tx2"/>
                </a:solidFill>
              </a:defRPr>
            </a:lvl1pPr>
            <a:lvl2pPr marL="342882" indent="0">
              <a:buNone/>
              <a:defRPr sz="1351"/>
            </a:lvl2pPr>
            <a:lvl3pPr marL="685766" indent="0">
              <a:buNone/>
              <a:defRPr sz="1351"/>
            </a:lvl3pPr>
            <a:lvl4pPr marL="1028649" indent="0">
              <a:buNone/>
              <a:defRPr sz="1351"/>
            </a:lvl4pPr>
            <a:lvl5pPr marL="1371532" indent="0">
              <a:buNone/>
              <a:defRPr sz="1351"/>
            </a:lvl5pPr>
          </a:lstStyle>
          <a:p>
            <a:pPr lvl="0"/>
            <a:r>
              <a:rPr lang="en-US"/>
              <a:t>Presenter &amp; Title</a:t>
            </a:r>
          </a:p>
        </p:txBody>
      </p:sp>
      <p:sp>
        <p:nvSpPr>
          <p:cNvPr id="3" name="Text Placeholder 2"/>
          <p:cNvSpPr>
            <a:spLocks noGrp="1"/>
          </p:cNvSpPr>
          <p:nvPr>
            <p:ph type="body" sz="quarter" idx="19" hasCustomPrompt="1"/>
          </p:nvPr>
        </p:nvSpPr>
        <p:spPr>
          <a:xfrm>
            <a:off x="1500190" y="1512729"/>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a:t>TYPE OF PRESENTATION</a:t>
            </a:r>
          </a:p>
        </p:txBody>
      </p:sp>
      <p:pic>
        <p:nvPicPr>
          <p:cNvPr id="14" name="Picture 13">
            <a:extLst>
              <a:ext uri="{FF2B5EF4-FFF2-40B4-BE49-F238E27FC236}">
                <a16:creationId xmlns:a16="http://schemas.microsoft.com/office/drawing/2014/main" id="{8A8EB469-7CAB-D54C-837D-E6EDB84C0FF0}"/>
              </a:ext>
            </a:extLst>
          </p:cNvPr>
          <p:cNvPicPr>
            <a:picLocks noChangeAspect="1"/>
          </p:cNvPicPr>
          <p:nvPr userDrawn="1"/>
        </p:nvPicPr>
        <p:blipFill>
          <a:blip r:embed="rId3"/>
          <a:stretch>
            <a:fillRect/>
          </a:stretch>
        </p:blipFill>
        <p:spPr>
          <a:xfrm>
            <a:off x="8507393" y="5405129"/>
            <a:ext cx="2851231" cy="509148"/>
          </a:xfrm>
          <a:prstGeom prst="rect">
            <a:avLst/>
          </a:prstGeom>
        </p:spPr>
      </p:pic>
      <p:sp>
        <p:nvSpPr>
          <p:cNvPr id="5" name="TextBox 4">
            <a:extLst>
              <a:ext uri="{FF2B5EF4-FFF2-40B4-BE49-F238E27FC236}">
                <a16:creationId xmlns:a16="http://schemas.microsoft.com/office/drawing/2014/main" id="{F0855EEF-4877-734B-8667-3E07106CA343}"/>
              </a:ext>
            </a:extLst>
          </p:cNvPr>
          <p:cNvSpPr txBox="1"/>
          <p:nvPr userDrawn="1"/>
        </p:nvSpPr>
        <p:spPr>
          <a:xfrm>
            <a:off x="833381" y="5914276"/>
            <a:ext cx="2851231" cy="215444"/>
          </a:xfrm>
          <a:prstGeom prst="rect">
            <a:avLst/>
          </a:prstGeom>
          <a:noFill/>
        </p:spPr>
        <p:txBody>
          <a:bodyPr wrap="square" rtlCol="0">
            <a:spAutoFit/>
          </a:bodyPr>
          <a:lstStyle/>
          <a:p>
            <a:pPr lvl="0"/>
            <a:r>
              <a:rPr lang="en-US" sz="800">
                <a:solidFill>
                  <a:schemeClr val="tx2"/>
                </a:solidFill>
              </a:rPr>
              <a:t>© 2021 - Strictly Confidential</a:t>
            </a:r>
          </a:p>
        </p:txBody>
      </p:sp>
    </p:spTree>
    <p:extLst>
      <p:ext uri="{BB962C8B-B14F-4D97-AF65-F5344CB8AC3E}">
        <p14:creationId xmlns:p14="http://schemas.microsoft.com/office/powerpoint/2010/main" val="813990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217294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218733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39057F7B-6506-40D1-BCF0-89305B8B9046}"/>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5" name="Picture 14" descr="Logo, company name&#10;&#10;Description automatically generated">
            <a:extLst>
              <a:ext uri="{FF2B5EF4-FFF2-40B4-BE49-F238E27FC236}">
                <a16:creationId xmlns:a16="http://schemas.microsoft.com/office/drawing/2014/main" id="{DEF211DD-2A4B-4B54-A33D-0EDE811401A3}"/>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16" name="Rectangle 15">
            <a:extLst>
              <a:ext uri="{FF2B5EF4-FFF2-40B4-BE49-F238E27FC236}">
                <a16:creationId xmlns:a16="http://schemas.microsoft.com/office/drawing/2014/main" id="{3AB47A10-B2BE-4C04-B620-00ABB6E78655}"/>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4432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434631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HEADER ONLY">
  <p:cSld name="HEADER ONLY">
    <p:spTree>
      <p:nvGrpSpPr>
        <p:cNvPr id="1" name="Shape 275"/>
        <p:cNvGrpSpPr/>
        <p:nvPr/>
      </p:nvGrpSpPr>
      <p:grpSpPr>
        <a:xfrm>
          <a:off x="0" y="0"/>
          <a:ext cx="0" cy="0"/>
          <a:chOff x="0" y="0"/>
          <a:chExt cx="0" cy="0"/>
        </a:xfrm>
      </p:grpSpPr>
      <p:sp>
        <p:nvSpPr>
          <p:cNvPr id="276" name="Google Shape;276;p38"/>
          <p:cNvSpPr txBox="1">
            <a:spLocks noGrp="1"/>
          </p:cNvSpPr>
          <p:nvPr>
            <p:ph type="title"/>
          </p:nvPr>
        </p:nvSpPr>
        <p:spPr>
          <a:xfrm>
            <a:off x="505691" y="152796"/>
            <a:ext cx="10515600" cy="982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2075117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a:p>
        </p:txBody>
      </p:sp>
    </p:spTree>
    <p:extLst>
      <p:ext uri="{BB962C8B-B14F-4D97-AF65-F5344CB8AC3E}">
        <p14:creationId xmlns:p14="http://schemas.microsoft.com/office/powerpoint/2010/main" val="40751290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FOR FULL PAGE GRAPHICS)">
  <p:cSld name="BLANK (FOR FULL PAGE GRAPHICS)">
    <p:spTree>
      <p:nvGrpSpPr>
        <p:cNvPr id="1" name="Shape 165"/>
        <p:cNvGrpSpPr/>
        <p:nvPr/>
      </p:nvGrpSpPr>
      <p:grpSpPr>
        <a:xfrm>
          <a:off x="0" y="0"/>
          <a:ext cx="0" cy="0"/>
          <a:chOff x="0" y="0"/>
          <a:chExt cx="0" cy="0"/>
        </a:xfrm>
      </p:grpSpPr>
    </p:spTree>
    <p:extLst>
      <p:ext uri="{BB962C8B-B14F-4D97-AF65-F5344CB8AC3E}">
        <p14:creationId xmlns:p14="http://schemas.microsoft.com/office/powerpoint/2010/main" val="7327996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9D5E0A-95E5-6C4B-9AA1-364FE0C96EB5}"/>
              </a:ext>
            </a:extLst>
          </p:cNvPr>
          <p:cNvSpPr/>
          <p:nvPr userDrawn="1"/>
        </p:nvSpPr>
        <p:spPr>
          <a:xfrm>
            <a:off x="0" y="0"/>
            <a:ext cx="12192000" cy="6857999"/>
          </a:xfrm>
          <a:prstGeom prst="rect">
            <a:avLst/>
          </a:prstGeom>
          <a:gradFill>
            <a:gsLst>
              <a:gs pos="50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p:cNvSpPr/>
          <p:nvPr userDrawn="1"/>
        </p:nvSpPr>
        <p:spPr>
          <a:xfrm>
            <a:off x="1285875" y="11619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Rectangle 4">
            <a:extLst>
              <a:ext uri="{FF2B5EF4-FFF2-40B4-BE49-F238E27FC236}">
                <a16:creationId xmlns:a16="http://schemas.microsoft.com/office/drawing/2014/main" id="{A64CCF0B-08D8-4CC2-DCCC-4307EEAD0FB2}"/>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82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2F1C16-9237-8D54-E42D-AA97F178274C}"/>
              </a:ext>
            </a:extLst>
          </p:cNvPr>
          <p:cNvSpPr/>
          <p:nvPr userDrawn="1"/>
        </p:nvSpPr>
        <p:spPr>
          <a:xfrm>
            <a:off x="0" y="0"/>
            <a:ext cx="12192000" cy="6857999"/>
          </a:xfrm>
          <a:prstGeom prst="rect">
            <a:avLst/>
          </a:prstGeom>
          <a:gradFill>
            <a:gsLst>
              <a:gs pos="52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 name="Rectangle 7">
            <a:extLst>
              <a:ext uri="{FF2B5EF4-FFF2-40B4-BE49-F238E27FC236}">
                <a16:creationId xmlns:a16="http://schemas.microsoft.com/office/drawing/2014/main" id="{3B976EF4-2A75-4364-730F-FFBB6E21ED93}"/>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93441222-B65A-1E24-3300-3FD802F35B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2941" y="2687400"/>
            <a:ext cx="5526117" cy="1483200"/>
          </a:xfrm>
          <a:prstGeom prst="rect">
            <a:avLst/>
          </a:prstGeom>
        </p:spPr>
      </p:pic>
    </p:spTree>
    <p:extLst>
      <p:ext uri="{BB962C8B-B14F-4D97-AF65-F5344CB8AC3E}">
        <p14:creationId xmlns:p14="http://schemas.microsoft.com/office/powerpoint/2010/main" val="2561859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14441F0-AF68-B142-A528-B7B70744BE3D}"/>
              </a:ext>
            </a:extLst>
          </p:cNvPr>
          <p:cNvPicPr>
            <a:picLocks noChangeAspect="1"/>
          </p:cNvPicPr>
          <p:nvPr userDrawn="1"/>
        </p:nvPicPr>
        <p:blipFill rotWithShape="1">
          <a:blip r:embed="rId2"/>
          <a:srcRect r="56321"/>
          <a:stretch/>
        </p:blipFill>
        <p:spPr>
          <a:xfrm>
            <a:off x="0" y="-856"/>
            <a:ext cx="4485235" cy="6857142"/>
          </a:xfrm>
          <a:prstGeom prst="rect">
            <a:avLst/>
          </a:prstGeom>
        </p:spPr>
      </p:pic>
      <p:pic>
        <p:nvPicPr>
          <p:cNvPr id="23" name="Picture 22">
            <a:extLst>
              <a:ext uri="{FF2B5EF4-FFF2-40B4-BE49-F238E27FC236}">
                <a16:creationId xmlns:a16="http://schemas.microsoft.com/office/drawing/2014/main" id="{25744D9D-2640-134E-AE65-6F63DB286405}"/>
              </a:ext>
            </a:extLst>
          </p:cNvPr>
          <p:cNvPicPr>
            <a:picLocks noChangeAspect="1"/>
          </p:cNvPicPr>
          <p:nvPr userDrawn="1"/>
        </p:nvPicPr>
        <p:blipFill>
          <a:blip r:embed="rId2"/>
          <a:srcRect/>
          <a:stretch/>
        </p:blipFill>
        <p:spPr>
          <a:xfrm>
            <a:off x="1796716" y="858"/>
            <a:ext cx="10410042" cy="6857142"/>
          </a:xfrm>
          <a:prstGeom prst="rect">
            <a:avLst/>
          </a:prstGeom>
        </p:spPr>
      </p:pic>
      <p:sp>
        <p:nvSpPr>
          <p:cNvPr id="25" name="Title 1">
            <a:extLst>
              <a:ext uri="{FF2B5EF4-FFF2-40B4-BE49-F238E27FC236}">
                <a16:creationId xmlns:a16="http://schemas.microsoft.com/office/drawing/2014/main" id="{3B01DE73-4112-E14D-9E1C-43AEE2749FA1}"/>
              </a:ext>
            </a:extLst>
          </p:cNvPr>
          <p:cNvSpPr txBox="1">
            <a:spLocks/>
          </p:cNvSpPr>
          <p:nvPr userDrawn="1"/>
        </p:nvSpPr>
        <p:spPr>
          <a:xfrm>
            <a:off x="586547" y="2557532"/>
            <a:ext cx="6853106" cy="2175106"/>
          </a:xfrm>
          <a:prstGeom prst="rect">
            <a:avLst/>
          </a:prstGeom>
        </p:spPr>
        <p:txBody>
          <a:bodyPr vert="horz" lIns="0" tIns="0" rIns="0" bIns="0" rtlCol="0" anchor="t">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marL="457200" marR="0" lvl="0" indent="0" defTabSz="914400" rtl="0" eaLnBrk="1" fontAlgn="auto" latinLnBrk="0" hangingPunct="1">
              <a:lnSpc>
                <a:spcPct val="120000"/>
              </a:lnSpc>
              <a:spcBef>
                <a:spcPts val="0"/>
              </a:spcBef>
              <a:spcAft>
                <a:spcPts val="0"/>
              </a:spcAft>
              <a:buClrTx/>
              <a:buSzTx/>
              <a:buFontTx/>
              <a:buNone/>
              <a:tabLst/>
              <a:defRPr/>
            </a:pPr>
            <a:r>
              <a:rPr lang="en-US" sz="4800" b="1" cap="none">
                <a:solidFill>
                  <a:schemeClr val="bg1"/>
                </a:solidFill>
                <a:latin typeface="Arial" panose="020B0604020202020204" pitchFamily="34" charset="0"/>
                <a:cs typeface="Arial" panose="020B0604020202020204" pitchFamily="34" charset="0"/>
              </a:rPr>
              <a:t>Insert Section Title</a:t>
            </a:r>
          </a:p>
          <a:p>
            <a:pPr marL="8001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2400" cap="none">
                <a:solidFill>
                  <a:schemeClr val="bg1"/>
                </a:solidFill>
                <a:latin typeface="Arial" panose="020B0604020202020204" pitchFamily="34" charset="0"/>
                <a:cs typeface="Arial" panose="020B0604020202020204" pitchFamily="34" charset="0"/>
              </a:rPr>
              <a:t>Add Text </a:t>
            </a:r>
          </a:p>
          <a:p>
            <a:pPr marL="8001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2400" cap="none">
                <a:solidFill>
                  <a:schemeClr val="bg1"/>
                </a:solidFill>
                <a:latin typeface="Arial" panose="020B0604020202020204" pitchFamily="34" charset="0"/>
                <a:cs typeface="Arial" panose="020B0604020202020204" pitchFamily="34" charset="0"/>
              </a:rPr>
              <a:t>Add Text</a:t>
            </a:r>
          </a:p>
        </p:txBody>
      </p:sp>
      <p:pic>
        <p:nvPicPr>
          <p:cNvPr id="26" name="Picture 25" descr="Graphical user interface, text&#10;&#10;Description automatically generated">
            <a:extLst>
              <a:ext uri="{FF2B5EF4-FFF2-40B4-BE49-F238E27FC236}">
                <a16:creationId xmlns:a16="http://schemas.microsoft.com/office/drawing/2014/main" id="{0C7CCC55-97DF-A24A-B761-56685272F1EE}"/>
              </a:ext>
            </a:extLst>
          </p:cNvPr>
          <p:cNvPicPr>
            <a:picLocks noChangeAspect="1"/>
          </p:cNvPicPr>
          <p:nvPr userDrawn="1"/>
        </p:nvPicPr>
        <p:blipFill>
          <a:blip r:embed="rId3"/>
          <a:stretch>
            <a:fillRect/>
          </a:stretch>
        </p:blipFill>
        <p:spPr>
          <a:xfrm>
            <a:off x="957949" y="5762836"/>
            <a:ext cx="2462242" cy="658572"/>
          </a:xfrm>
          <a:prstGeom prst="rect">
            <a:avLst/>
          </a:prstGeom>
        </p:spPr>
      </p:pic>
    </p:spTree>
    <p:extLst>
      <p:ext uri="{BB962C8B-B14F-4D97-AF65-F5344CB8AC3E}">
        <p14:creationId xmlns:p14="http://schemas.microsoft.com/office/powerpoint/2010/main" val="3731207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ext Placeholder 13"/>
          <p:cNvSpPr>
            <a:spLocks noGrp="1"/>
          </p:cNvSpPr>
          <p:nvPr>
            <p:ph type="body" sz="quarter" idx="11"/>
          </p:nvPr>
        </p:nvSpPr>
        <p:spPr>
          <a:xfrm>
            <a:off x="781051" y="1284514"/>
            <a:ext cx="10629900" cy="4789714"/>
          </a:xfrm>
        </p:spPr>
        <p:txBody>
          <a:bodyPr tIns="365760">
            <a:noAutofit/>
          </a:bodyPr>
          <a:lstStyle>
            <a:lvl1pPr>
              <a:spcAft>
                <a:spcPts val="600"/>
              </a:spcAft>
              <a:buClr>
                <a:schemeClr val="accent1"/>
              </a:buClr>
              <a:defRPr sz="2400">
                <a:solidFill>
                  <a:schemeClr val="tx2"/>
                </a:solidFill>
                <a:latin typeface="+mn-lt"/>
              </a:defRPr>
            </a:lvl1pPr>
            <a:lvl2pPr>
              <a:spcBef>
                <a:spcPts val="0"/>
              </a:spcBef>
              <a:spcAft>
                <a:spcPts val="600"/>
              </a:spcAft>
              <a:buClr>
                <a:schemeClr val="accent1"/>
              </a:buClr>
              <a:defRPr sz="2200">
                <a:solidFill>
                  <a:schemeClr val="tx2"/>
                </a:solidFill>
                <a:latin typeface="+mn-lt"/>
              </a:defRPr>
            </a:lvl2pPr>
            <a:lvl3pPr>
              <a:buClr>
                <a:schemeClr val="accent1"/>
              </a:buClr>
              <a:defRPr>
                <a:latin typeface="+mn-lt"/>
              </a:defRPr>
            </a:lvl3pPr>
            <a:lvl4pPr>
              <a:buClr>
                <a:schemeClr val="accent1"/>
              </a:buClr>
              <a:defRPr>
                <a:latin typeface="+mn-lt"/>
              </a:defRPr>
            </a:lvl4pPr>
            <a:lvl5pPr>
              <a:buClr>
                <a:schemeClr val="accent1"/>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9" name="Picture 8" descr="PCC_2010logo.png">
            <a:extLst>
              <a:ext uri="{FF2B5EF4-FFF2-40B4-BE49-F238E27FC236}">
                <a16:creationId xmlns:a16="http://schemas.microsoft.com/office/drawing/2014/main" id="{BF45DBAC-903E-65BF-D78F-CBBF115058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11891472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
        <p:nvSpPr>
          <p:cNvPr id="6" name="Text Placeholder 8">
            <a:extLst>
              <a:ext uri="{FF2B5EF4-FFF2-40B4-BE49-F238E27FC236}">
                <a16:creationId xmlns:a16="http://schemas.microsoft.com/office/drawing/2014/main" id="{4F3BA2DF-DF63-C989-5B8C-3040FDC2A616}"/>
              </a:ext>
            </a:extLst>
          </p:cNvPr>
          <p:cNvSpPr>
            <a:spLocks noGrp="1"/>
          </p:cNvSpPr>
          <p:nvPr>
            <p:ph type="body" sz="quarter" idx="14"/>
          </p:nvPr>
        </p:nvSpPr>
        <p:spPr>
          <a:xfrm>
            <a:off x="6524386"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5BF6BA65-80F9-35E0-8A74-B2AC75650D03}"/>
              </a:ext>
            </a:extLst>
          </p:cNvPr>
          <p:cNvSpPr>
            <a:spLocks noGrp="1"/>
          </p:cNvSpPr>
          <p:nvPr>
            <p:ph type="body" sz="quarter" idx="13"/>
          </p:nvPr>
        </p:nvSpPr>
        <p:spPr>
          <a:xfrm>
            <a:off x="777875"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5EBBEFB4-91E1-9454-E8E4-74F0C911E815}"/>
              </a:ext>
            </a:extLst>
          </p:cNvPr>
          <p:cNvCxnSpPr>
            <a:cxnSpLocks/>
          </p:cNvCxnSpPr>
          <p:nvPr userDrawn="1"/>
        </p:nvCxnSpPr>
        <p:spPr>
          <a:xfrm>
            <a:off x="6091767" y="1646627"/>
            <a:ext cx="0" cy="4333899"/>
          </a:xfrm>
          <a:prstGeom prst="line">
            <a:avLst/>
          </a:prstGeom>
          <a:noFill/>
          <a:ln w="6350" cap="flat" cmpd="sng" algn="ctr">
            <a:solidFill>
              <a:srgbClr val="FFFFFF">
                <a:lumMod val="75000"/>
              </a:srgbClr>
            </a:solidFill>
            <a:prstDash val="solid"/>
            <a:miter lim="800000"/>
          </a:ln>
          <a:effectLst/>
        </p:spPr>
      </p:cxnSp>
      <p:sp>
        <p:nvSpPr>
          <p:cNvPr id="13" name="Text Placeholder 14">
            <a:extLst>
              <a:ext uri="{FF2B5EF4-FFF2-40B4-BE49-F238E27FC236}">
                <a16:creationId xmlns:a16="http://schemas.microsoft.com/office/drawing/2014/main" id="{F227CEAA-FE99-4EC0-BA06-72758B277CE3}"/>
              </a:ext>
            </a:extLst>
          </p:cNvPr>
          <p:cNvSpPr>
            <a:spLocks noGrp="1"/>
          </p:cNvSpPr>
          <p:nvPr>
            <p:ph type="body" sz="quarter" idx="18"/>
          </p:nvPr>
        </p:nvSpPr>
        <p:spPr>
          <a:xfrm>
            <a:off x="777875" y="2039938"/>
            <a:ext cx="4832350" cy="4167187"/>
          </a:xfrm>
        </p:spPr>
        <p:txBody>
          <a:bodyPr t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4">
            <a:extLst>
              <a:ext uri="{FF2B5EF4-FFF2-40B4-BE49-F238E27FC236}">
                <a16:creationId xmlns:a16="http://schemas.microsoft.com/office/drawing/2014/main" id="{D192FE0E-0AB4-B6E0-8167-CAEA7C7B6B4B}"/>
              </a:ext>
            </a:extLst>
          </p:cNvPr>
          <p:cNvSpPr>
            <a:spLocks noGrp="1"/>
          </p:cNvSpPr>
          <p:nvPr>
            <p:ph type="body" sz="quarter" idx="19"/>
          </p:nvPr>
        </p:nvSpPr>
        <p:spPr>
          <a:xfrm>
            <a:off x="6512631" y="2039938"/>
            <a:ext cx="4832350" cy="4167187"/>
          </a:xfrm>
        </p:spPr>
        <p:txBody>
          <a:bodyPr t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7604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F70AA95-6835-3230-E231-11CFE38BD99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5A28879F-6D7F-F802-92FB-54474023227B}"/>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5" name="Picture 4" descr="PCC_2010logo.png">
            <a:extLst>
              <a:ext uri="{FF2B5EF4-FFF2-40B4-BE49-F238E27FC236}">
                <a16:creationId xmlns:a16="http://schemas.microsoft.com/office/drawing/2014/main" id="{B22A5484-6256-CFC4-DB93-BF1643F0FEE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36810879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4" name="Picture 3" descr="PCC_2010logo.png">
            <a:extLst>
              <a:ext uri="{FF2B5EF4-FFF2-40B4-BE49-F238E27FC236}">
                <a16:creationId xmlns:a16="http://schemas.microsoft.com/office/drawing/2014/main" id="{5EE2F4E9-701E-F92F-4D4C-FF133B68B55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8816983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Text Placeholder 13"/>
          <p:cNvSpPr>
            <a:spLocks noGrp="1"/>
          </p:cNvSpPr>
          <p:nvPr>
            <p:ph type="body" sz="quarter" idx="11" hasCustomPrompt="1"/>
          </p:nvPr>
        </p:nvSpPr>
        <p:spPr>
          <a:xfrm>
            <a:off x="785813" y="1443033"/>
            <a:ext cx="5719451" cy="4600579"/>
          </a:xfrm>
        </p:spPr>
        <p:txBody>
          <a:bodyPr>
            <a:noAutofit/>
          </a:bodyPr>
          <a:lstStyle>
            <a:lvl1pPr>
              <a:buClr>
                <a:schemeClr val="accent1"/>
              </a:buClr>
              <a:defRPr sz="2400">
                <a:solidFill>
                  <a:schemeClr val="tx2"/>
                </a:solidFill>
                <a:latin typeface="+mj-lt"/>
              </a:defRPr>
            </a:lvl1pPr>
            <a:lvl2pPr>
              <a:buClr>
                <a:schemeClr val="accent1"/>
              </a:buClr>
              <a:defRPr sz="2200">
                <a:solidFill>
                  <a:schemeClr val="tx2"/>
                </a:solidFill>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6826103"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cxnSp>
        <p:nvCxnSpPr>
          <p:cNvPr id="13" name="Straight Connector 12">
            <a:extLst>
              <a:ext uri="{FF2B5EF4-FFF2-40B4-BE49-F238E27FC236}">
                <a16:creationId xmlns:a16="http://schemas.microsoft.com/office/drawing/2014/main" id="{ED72B316-1475-53B9-B0B6-90C23908B82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FBF943CD-9EB7-102F-0F3D-0FFCF752E9FD}"/>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1" name="Picture 10" descr="PCC_2010logo.png">
            <a:extLst>
              <a:ext uri="{FF2B5EF4-FFF2-40B4-BE49-F238E27FC236}">
                <a16:creationId xmlns:a16="http://schemas.microsoft.com/office/drawing/2014/main" id="{C92B7A68-33FC-C8E7-5CFA-DF944860FA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11017387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Text Placeholder 13"/>
          <p:cNvSpPr>
            <a:spLocks noGrp="1"/>
          </p:cNvSpPr>
          <p:nvPr>
            <p:ph type="body" sz="quarter" idx="11"/>
          </p:nvPr>
        </p:nvSpPr>
        <p:spPr>
          <a:xfrm>
            <a:off x="5651292" y="1444752"/>
            <a:ext cx="5759659" cy="4581294"/>
          </a:xfrm>
        </p:spPr>
        <p:txBody>
          <a:bodyPr bIns="0">
            <a:noAutofit/>
          </a:bodyPr>
          <a:lstStyle>
            <a:lvl1pPr>
              <a:buClr>
                <a:schemeClr val="accent1"/>
              </a:buClr>
              <a:defRPr sz="2400">
                <a:solidFill>
                  <a:schemeClr val="tx2"/>
                </a:solidFill>
                <a:latin typeface="+mj-lt"/>
              </a:defRPr>
            </a:lvl1pPr>
            <a:lvl2pPr>
              <a:buClr>
                <a:schemeClr val="accent1"/>
              </a:buClr>
              <a:defRPr sz="2200">
                <a:solidFill>
                  <a:schemeClr val="tx2"/>
                </a:solidFill>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cxnSp>
        <p:nvCxnSpPr>
          <p:cNvPr id="13" name="Straight Connector 12">
            <a:extLst>
              <a:ext uri="{FF2B5EF4-FFF2-40B4-BE49-F238E27FC236}">
                <a16:creationId xmlns:a16="http://schemas.microsoft.com/office/drawing/2014/main" id="{37B2F567-1900-DAC1-4569-0179E4FDE759}"/>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7" name="Title 2">
            <a:extLst>
              <a:ext uri="{FF2B5EF4-FFF2-40B4-BE49-F238E27FC236}">
                <a16:creationId xmlns:a16="http://schemas.microsoft.com/office/drawing/2014/main" id="{4D598101-CEC9-F18C-0B36-2E186898A98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1" name="Picture 10" descr="PCC_2010logo.png">
            <a:extLst>
              <a:ext uri="{FF2B5EF4-FFF2-40B4-BE49-F238E27FC236}">
                <a16:creationId xmlns:a16="http://schemas.microsoft.com/office/drawing/2014/main" id="{F07EC954-8833-18FE-F0D3-E7E3AF6DFD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13486025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7947889-D94B-9C2E-9771-223228B948B0}"/>
              </a:ext>
            </a:extLst>
          </p:cNvPr>
          <p:cNvSpPr>
            <a:spLocks noGrp="1"/>
          </p:cNvSpPr>
          <p:nvPr>
            <p:ph type="title"/>
          </p:nvPr>
        </p:nvSpPr>
        <p:spPr>
          <a:xfrm>
            <a:off x="6096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6096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6211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descr="PCC_2010logo.png">
            <a:extLst>
              <a:ext uri="{FF2B5EF4-FFF2-40B4-BE49-F238E27FC236}">
                <a16:creationId xmlns:a16="http://schemas.microsoft.com/office/drawing/2014/main" id="{08AE2199-13E3-AD72-8CE3-099D62B3AD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34346261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629CDDE8-E09D-5207-8672-1A136C6142EB}"/>
              </a:ext>
            </a:extLst>
          </p:cNvPr>
          <p:cNvSpPr>
            <a:spLocks noGrp="1"/>
          </p:cNvSpPr>
          <p:nvPr>
            <p:ph type="title"/>
          </p:nvPr>
        </p:nvSpPr>
        <p:spPr>
          <a:xfrm>
            <a:off x="762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762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877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6518346"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pic>
        <p:nvPicPr>
          <p:cNvPr id="10" name="Picture 9" descr="PCC_2010logo.png">
            <a:extLst>
              <a:ext uri="{FF2B5EF4-FFF2-40B4-BE49-F238E27FC236}">
                <a16:creationId xmlns:a16="http://schemas.microsoft.com/office/drawing/2014/main" id="{DEF34301-2C40-BB98-ACBE-A2926B95AA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1631840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24">
          <p15:clr>
            <a:srgbClr val="FBAE40"/>
          </p15:clr>
        </p15:guide>
        <p15:guide id="4" pos="4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7" name="Picture Placeholder 25">
            <a:extLst>
              <a:ext uri="{FF2B5EF4-FFF2-40B4-BE49-F238E27FC236}">
                <a16:creationId xmlns:a16="http://schemas.microsoft.com/office/drawing/2014/main" id="{2F07465C-E81A-5225-272F-A1F90A60139A}"/>
              </a:ext>
            </a:extLst>
          </p:cNvPr>
          <p:cNvSpPr>
            <a:spLocks noGrp="1"/>
          </p:cNvSpPr>
          <p:nvPr>
            <p:ph type="pic" sz="quarter" idx="12" hasCustomPrompt="1"/>
          </p:nvPr>
        </p:nvSpPr>
        <p:spPr>
          <a:xfrm>
            <a:off x="0" y="0"/>
            <a:ext cx="5530467" cy="6858000"/>
          </a:xfrm>
          <a:solidFill>
            <a:schemeClr val="bg1">
              <a:lumMod val="95000"/>
            </a:schemeClr>
          </a:solidFill>
        </p:spPr>
        <p:txBody>
          <a:bodyPr anchor="ctr">
            <a:normAutofit/>
          </a:bodyPr>
          <a:lstStyle>
            <a:lvl1pPr marL="0" indent="0" algn="ctr">
              <a:buNone/>
              <a:defRPr sz="1600"/>
            </a:lvl1pPr>
          </a:lstStyle>
          <a:p>
            <a:r>
              <a:rPr lang="en-US" sz="1600"/>
              <a:t>Click here to replace picture</a:t>
            </a:r>
            <a:endParaRPr lang="en-US"/>
          </a:p>
        </p:txBody>
      </p:sp>
      <p:sp>
        <p:nvSpPr>
          <p:cNvPr id="8" name="Title 2">
            <a:extLst>
              <a:ext uri="{FF2B5EF4-FFF2-40B4-BE49-F238E27FC236}">
                <a16:creationId xmlns:a16="http://schemas.microsoft.com/office/drawing/2014/main" id="{19D39376-8CFD-B385-3A26-CD8566D11D6A}"/>
              </a:ext>
            </a:extLst>
          </p:cNvPr>
          <p:cNvSpPr>
            <a:spLocks noGrp="1"/>
          </p:cNvSpPr>
          <p:nvPr>
            <p:ph type="title"/>
          </p:nvPr>
        </p:nvSpPr>
        <p:spPr>
          <a:xfrm>
            <a:off x="6096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10" name="Text Placeholder 7">
            <a:extLst>
              <a:ext uri="{FF2B5EF4-FFF2-40B4-BE49-F238E27FC236}">
                <a16:creationId xmlns:a16="http://schemas.microsoft.com/office/drawing/2014/main" id="{CA2CA145-1D10-B76F-E8FD-A2A7FE867EC3}"/>
              </a:ext>
            </a:extLst>
          </p:cNvPr>
          <p:cNvSpPr>
            <a:spLocks noGrp="1"/>
          </p:cNvSpPr>
          <p:nvPr>
            <p:ph type="body" sz="quarter" idx="26"/>
          </p:nvPr>
        </p:nvSpPr>
        <p:spPr>
          <a:xfrm>
            <a:off x="6096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35C4CEB2-1379-30DA-FD19-2EC296FB5492}"/>
              </a:ext>
            </a:extLst>
          </p:cNvPr>
          <p:cNvCxnSpPr>
            <a:cxnSpLocks/>
          </p:cNvCxnSpPr>
          <p:nvPr userDrawn="1"/>
        </p:nvCxnSpPr>
        <p:spPr>
          <a:xfrm>
            <a:off x="6211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PCC_2010logo.png">
            <a:extLst>
              <a:ext uri="{FF2B5EF4-FFF2-40B4-BE49-F238E27FC236}">
                <a16:creationId xmlns:a16="http://schemas.microsoft.com/office/drawing/2014/main" id="{C5825323-755D-CCF5-93F9-AF5BD60D2BB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341853695"/>
      </p:ext>
    </p:extLst>
  </p:cSld>
  <p:clrMapOvr>
    <a:masterClrMapping/>
  </p:clrMapOvr>
  <p:extLst>
    <p:ext uri="{DCECCB84-F9BA-43D5-87BE-67443E8EF086}">
      <p15:sldGuideLst xmlns:p15="http://schemas.microsoft.com/office/powerpoint/2012/main">
        <p15:guide id="1" orient="horz" pos="2160">
          <p15:clr>
            <a:srgbClr val="FBAE40"/>
          </p15:clr>
        </p15:guide>
        <p15:guide id="2" pos="3795">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E4D23FEC-1398-07C9-1745-D7B9A831847D}"/>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16" name="Title 2">
            <a:extLst>
              <a:ext uri="{FF2B5EF4-FFF2-40B4-BE49-F238E27FC236}">
                <a16:creationId xmlns:a16="http://schemas.microsoft.com/office/drawing/2014/main" id="{24CBB3E2-E9F2-828E-0989-DEF1EFA88761}"/>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8" name="Picture 17" descr="PCC_2010logo.png">
            <a:extLst>
              <a:ext uri="{FF2B5EF4-FFF2-40B4-BE49-F238E27FC236}">
                <a16:creationId xmlns:a16="http://schemas.microsoft.com/office/drawing/2014/main" id="{A4824287-C02F-AD90-2414-DAD11045DE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2" name="Picture Placeholder 10">
            <a:extLst>
              <a:ext uri="{FF2B5EF4-FFF2-40B4-BE49-F238E27FC236}">
                <a16:creationId xmlns:a16="http://schemas.microsoft.com/office/drawing/2014/main" id="{00AD3D62-C8B1-98E1-5E2A-F25AAD04EB21}"/>
              </a:ext>
            </a:extLst>
          </p:cNvPr>
          <p:cNvSpPr>
            <a:spLocks noGrp="1"/>
          </p:cNvSpPr>
          <p:nvPr>
            <p:ph type="pic" sz="quarter" idx="11" hasCustomPrompt="1"/>
          </p:nvPr>
        </p:nvSpPr>
        <p:spPr>
          <a:xfrm>
            <a:off x="1029503"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3" name="Straight Connector 2">
            <a:extLst>
              <a:ext uri="{FF2B5EF4-FFF2-40B4-BE49-F238E27FC236}">
                <a16:creationId xmlns:a16="http://schemas.microsoft.com/office/drawing/2014/main" id="{788E3932-ECE4-BAA6-36D8-5CDE554F1709}"/>
              </a:ext>
            </a:extLst>
          </p:cNvPr>
          <p:cNvCxnSpPr/>
          <p:nvPr userDrawn="1"/>
        </p:nvCxnSpPr>
        <p:spPr>
          <a:xfrm>
            <a:off x="428096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 Placeholder 17">
            <a:extLst>
              <a:ext uri="{FF2B5EF4-FFF2-40B4-BE49-F238E27FC236}">
                <a16:creationId xmlns:a16="http://schemas.microsoft.com/office/drawing/2014/main" id="{E0BA484E-F8B4-E29A-569B-7DBBE8330E14}"/>
              </a:ext>
            </a:extLst>
          </p:cNvPr>
          <p:cNvSpPr>
            <a:spLocks noGrp="1"/>
          </p:cNvSpPr>
          <p:nvPr>
            <p:ph type="body" sz="quarter" idx="14" hasCustomPrompt="1"/>
          </p:nvPr>
        </p:nvSpPr>
        <p:spPr>
          <a:xfrm>
            <a:off x="644507" y="4966071"/>
            <a:ext cx="3629781"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5" name="Text Placeholder 22">
            <a:extLst>
              <a:ext uri="{FF2B5EF4-FFF2-40B4-BE49-F238E27FC236}">
                <a16:creationId xmlns:a16="http://schemas.microsoft.com/office/drawing/2014/main" id="{B18939CB-033D-831D-1156-A3AB279C6775}"/>
              </a:ext>
            </a:extLst>
          </p:cNvPr>
          <p:cNvSpPr>
            <a:spLocks noGrp="1"/>
          </p:cNvSpPr>
          <p:nvPr>
            <p:ph type="body" sz="quarter" idx="17" hasCustomPrompt="1"/>
          </p:nvPr>
        </p:nvSpPr>
        <p:spPr>
          <a:xfrm>
            <a:off x="644507" y="4286235"/>
            <a:ext cx="3629781" cy="664077"/>
          </a:xfrm>
        </p:spPr>
        <p:txBody>
          <a:bodyPr lIns="274320" tIns="0" rIns="274320" bIns="91440" anchor="b" anchorCtr="0">
            <a:noAutofit/>
          </a:bodyPr>
          <a:lstStyle>
            <a:lvl1pPr marL="0" indent="0" algn="ctr">
              <a:buNone/>
              <a:defRPr sz="2400" b="0" i="0">
                <a:solidFill>
                  <a:schemeClr val="accent3"/>
                </a:solidFill>
                <a:latin typeface="+mn-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6" name="Picture Placeholder 10">
            <a:extLst>
              <a:ext uri="{FF2B5EF4-FFF2-40B4-BE49-F238E27FC236}">
                <a16:creationId xmlns:a16="http://schemas.microsoft.com/office/drawing/2014/main" id="{AA15ED12-CB40-C326-E974-95460FDEA24C}"/>
              </a:ext>
            </a:extLst>
          </p:cNvPr>
          <p:cNvSpPr>
            <a:spLocks noGrp="1"/>
          </p:cNvSpPr>
          <p:nvPr>
            <p:ph type="pic" sz="quarter" idx="18" hasCustomPrompt="1"/>
          </p:nvPr>
        </p:nvSpPr>
        <p:spPr>
          <a:xfrm>
            <a:off x="4672183"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7" name="Straight Connector 6">
            <a:extLst>
              <a:ext uri="{FF2B5EF4-FFF2-40B4-BE49-F238E27FC236}">
                <a16:creationId xmlns:a16="http://schemas.microsoft.com/office/drawing/2014/main" id="{A7792145-FF27-DB97-A7E6-535006987AFE}"/>
              </a:ext>
            </a:extLst>
          </p:cNvPr>
          <p:cNvCxnSpPr/>
          <p:nvPr userDrawn="1"/>
        </p:nvCxnSpPr>
        <p:spPr>
          <a:xfrm>
            <a:off x="793863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7FC1207F-66C7-45BE-0002-DDAF6CF51028}"/>
              </a:ext>
            </a:extLst>
          </p:cNvPr>
          <p:cNvSpPr>
            <a:spLocks noGrp="1"/>
          </p:cNvSpPr>
          <p:nvPr>
            <p:ph type="body" sz="quarter" idx="19" hasCustomPrompt="1"/>
          </p:nvPr>
        </p:nvSpPr>
        <p:spPr>
          <a:xfrm>
            <a:off x="4287187" y="4966071"/>
            <a:ext cx="3657599"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15" name="Text Placeholder 22">
            <a:extLst>
              <a:ext uri="{FF2B5EF4-FFF2-40B4-BE49-F238E27FC236}">
                <a16:creationId xmlns:a16="http://schemas.microsoft.com/office/drawing/2014/main" id="{D0283D74-EEC5-711D-1475-495C96F1D1FC}"/>
              </a:ext>
            </a:extLst>
          </p:cNvPr>
          <p:cNvSpPr>
            <a:spLocks noGrp="1"/>
          </p:cNvSpPr>
          <p:nvPr>
            <p:ph type="body" sz="quarter" idx="20" hasCustomPrompt="1"/>
          </p:nvPr>
        </p:nvSpPr>
        <p:spPr>
          <a:xfrm>
            <a:off x="4287187" y="4286235"/>
            <a:ext cx="3657599"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0" name="Picture Placeholder 10">
            <a:extLst>
              <a:ext uri="{FF2B5EF4-FFF2-40B4-BE49-F238E27FC236}">
                <a16:creationId xmlns:a16="http://schemas.microsoft.com/office/drawing/2014/main" id="{617FEA1F-0A5D-6A04-7C6E-8B5C570C97B5}"/>
              </a:ext>
            </a:extLst>
          </p:cNvPr>
          <p:cNvSpPr>
            <a:spLocks noGrp="1"/>
          </p:cNvSpPr>
          <p:nvPr>
            <p:ph type="pic" sz="quarter" idx="21" hasCustomPrompt="1"/>
          </p:nvPr>
        </p:nvSpPr>
        <p:spPr>
          <a:xfrm>
            <a:off x="8376918"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21" name="Text Placeholder 17">
            <a:extLst>
              <a:ext uri="{FF2B5EF4-FFF2-40B4-BE49-F238E27FC236}">
                <a16:creationId xmlns:a16="http://schemas.microsoft.com/office/drawing/2014/main" id="{58E42372-908C-4D66-2C4C-563E2258CCB3}"/>
              </a:ext>
            </a:extLst>
          </p:cNvPr>
          <p:cNvSpPr>
            <a:spLocks noGrp="1"/>
          </p:cNvSpPr>
          <p:nvPr>
            <p:ph type="body" sz="quarter" idx="22" hasCustomPrompt="1"/>
          </p:nvPr>
        </p:nvSpPr>
        <p:spPr>
          <a:xfrm>
            <a:off x="7946068" y="4966071"/>
            <a:ext cx="3688464"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2" name="Text Placeholder 22">
            <a:extLst>
              <a:ext uri="{FF2B5EF4-FFF2-40B4-BE49-F238E27FC236}">
                <a16:creationId xmlns:a16="http://schemas.microsoft.com/office/drawing/2014/main" id="{E9A4E08A-7D6E-8EB3-755D-A5A3CEA55077}"/>
              </a:ext>
            </a:extLst>
          </p:cNvPr>
          <p:cNvSpPr>
            <a:spLocks noGrp="1"/>
          </p:cNvSpPr>
          <p:nvPr>
            <p:ph type="body" sz="quarter" idx="23" hasCustomPrompt="1"/>
          </p:nvPr>
        </p:nvSpPr>
        <p:spPr>
          <a:xfrm>
            <a:off x="7946066" y="4286235"/>
            <a:ext cx="3688464"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Tree>
    <p:extLst>
      <p:ext uri="{BB962C8B-B14F-4D97-AF65-F5344CB8AC3E}">
        <p14:creationId xmlns:p14="http://schemas.microsoft.com/office/powerpoint/2010/main" val="1147412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descr="Logo&#10;&#10;Description automatically generated with medium confidence">
            <a:extLst>
              <a:ext uri="{FF2B5EF4-FFF2-40B4-BE49-F238E27FC236}">
                <a16:creationId xmlns:a16="http://schemas.microsoft.com/office/drawing/2014/main" id="{A0D65E5E-83A2-6844-8D09-77DC128B5839}"/>
              </a:ext>
            </a:extLst>
          </p:cNvPr>
          <p:cNvPicPr>
            <a:picLocks noChangeAspect="1"/>
          </p:cNvPicPr>
          <p:nvPr userDrawn="1"/>
        </p:nvPicPr>
        <p:blipFill>
          <a:blip r:embed="rId2"/>
          <a:stretch>
            <a:fillRect/>
          </a:stretch>
        </p:blipFill>
        <p:spPr>
          <a:xfrm>
            <a:off x="-30330" y="-33838"/>
            <a:ext cx="12264917" cy="6980070"/>
          </a:xfrm>
          <a:prstGeom prst="rect">
            <a:avLst/>
          </a:prstGeom>
        </p:spPr>
      </p:pic>
      <p:sp>
        <p:nvSpPr>
          <p:cNvPr id="6" name="Title 1">
            <a:extLst>
              <a:ext uri="{FF2B5EF4-FFF2-40B4-BE49-F238E27FC236}">
                <a16:creationId xmlns:a16="http://schemas.microsoft.com/office/drawing/2014/main" id="{E91ECF9D-465D-C947-91D1-76C515B21E3D}"/>
              </a:ext>
            </a:extLst>
          </p:cNvPr>
          <p:cNvSpPr>
            <a:spLocks noGrp="1"/>
          </p:cNvSpPr>
          <p:nvPr>
            <p:ph type="title" hasCustomPrompt="1"/>
          </p:nvPr>
        </p:nvSpPr>
        <p:spPr>
          <a:xfrm>
            <a:off x="5557838" y="2766736"/>
            <a:ext cx="5957887" cy="1436296"/>
          </a:xfrm>
          <a:prstGeom prst="rect">
            <a:avLst/>
          </a:prstGeom>
        </p:spPr>
        <p:txBody>
          <a:bodyPr/>
          <a:lstStyle>
            <a:lvl1pPr>
              <a:defRPr sz="4400" b="1">
                <a:solidFill>
                  <a:srgbClr val="1A4387"/>
                </a:solidFill>
                <a:latin typeface="Arial" panose="020B0604020202020204" pitchFamily="34" charset="0"/>
                <a:cs typeface="Arial" panose="020B0604020202020204" pitchFamily="34" charset="0"/>
              </a:defRPr>
            </a:lvl1pPr>
          </a:lstStyle>
          <a:p>
            <a:r>
              <a:rPr lang="en-US"/>
              <a:t>Insert Section Title</a:t>
            </a:r>
          </a:p>
        </p:txBody>
      </p:sp>
      <p:pic>
        <p:nvPicPr>
          <p:cNvPr id="7" name="Picture 6">
            <a:extLst>
              <a:ext uri="{FF2B5EF4-FFF2-40B4-BE49-F238E27FC236}">
                <a16:creationId xmlns:a16="http://schemas.microsoft.com/office/drawing/2014/main" id="{FFE160F8-7366-7C4E-9F59-5A0F7C5B12A2}"/>
              </a:ext>
            </a:extLst>
          </p:cNvPr>
          <p:cNvPicPr>
            <a:picLocks noChangeAspect="1"/>
          </p:cNvPicPr>
          <p:nvPr userDrawn="1"/>
        </p:nvPicPr>
        <p:blipFill>
          <a:blip r:embed="rId3"/>
          <a:stretch>
            <a:fillRect/>
          </a:stretch>
        </p:blipFill>
        <p:spPr>
          <a:xfrm>
            <a:off x="217314" y="6326828"/>
            <a:ext cx="1752600" cy="457200"/>
          </a:xfrm>
          <a:prstGeom prst="rect">
            <a:avLst/>
          </a:prstGeom>
        </p:spPr>
      </p:pic>
    </p:spTree>
    <p:extLst>
      <p:ext uri="{BB962C8B-B14F-4D97-AF65-F5344CB8AC3E}">
        <p14:creationId xmlns:p14="http://schemas.microsoft.com/office/powerpoint/2010/main" val="32585824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3" name="Picture 2" descr="PCC_2010logo.png">
            <a:extLst>
              <a:ext uri="{FF2B5EF4-FFF2-40B4-BE49-F238E27FC236}">
                <a16:creationId xmlns:a16="http://schemas.microsoft.com/office/drawing/2014/main" id="{0E557704-9C94-84F2-8026-79D51BF6E2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7" name="Text Placeholder 7">
            <a:extLst>
              <a:ext uri="{FF2B5EF4-FFF2-40B4-BE49-F238E27FC236}">
                <a16:creationId xmlns:a16="http://schemas.microsoft.com/office/drawing/2014/main" id="{F2AD1B26-30A6-B401-B103-A037F924E985}"/>
              </a:ext>
            </a:extLst>
          </p:cNvPr>
          <p:cNvSpPr>
            <a:spLocks noGrp="1"/>
          </p:cNvSpPr>
          <p:nvPr>
            <p:ph type="body" sz="quarter" idx="26"/>
          </p:nvPr>
        </p:nvSpPr>
        <p:spPr>
          <a:xfrm>
            <a:off x="4648200" y="2168165"/>
            <a:ext cx="6921501" cy="3406987"/>
          </a:xfrm>
        </p:spPr>
        <p:txBody>
          <a:bodyPr lIns="0" tIns="274320" bIns="0">
            <a:no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B28DE2F6-3CA5-0F17-B667-4CCA2A5D8221}"/>
              </a:ext>
            </a:extLst>
          </p:cNvPr>
          <p:cNvCxnSpPr>
            <a:cxnSpLocks/>
          </p:cNvCxnSpPr>
          <p:nvPr userDrawn="1"/>
        </p:nvCxnSpPr>
        <p:spPr>
          <a:xfrm>
            <a:off x="4650512"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icture Placeholder 2">
            <a:extLst>
              <a:ext uri="{FF2B5EF4-FFF2-40B4-BE49-F238E27FC236}">
                <a16:creationId xmlns:a16="http://schemas.microsoft.com/office/drawing/2014/main" id="{06D14218-820E-C8CE-371F-1199A56E736E}"/>
              </a:ext>
            </a:extLst>
          </p:cNvPr>
          <p:cNvSpPr>
            <a:spLocks noGrp="1"/>
          </p:cNvSpPr>
          <p:nvPr>
            <p:ph type="pic" sz="quarter" idx="12" hasCustomPrompt="1"/>
          </p:nvPr>
        </p:nvSpPr>
        <p:spPr>
          <a:xfrm>
            <a:off x="0" y="0"/>
            <a:ext cx="4245429" cy="6858000"/>
          </a:xfrm>
          <a:solidFill>
            <a:schemeClr val="bg1">
              <a:lumMod val="95000"/>
            </a:schemeClr>
          </a:solidFill>
        </p:spPr>
        <p:txBody>
          <a:bodyPr anchor="t">
            <a:normAutofit/>
          </a:bodyPr>
          <a:lstStyle>
            <a:lvl1pPr marL="0" indent="0" algn="ctr">
              <a:buNone/>
              <a:defRPr sz="1600"/>
            </a:lvl1pPr>
          </a:lstStyle>
          <a:p>
            <a:pPr lvl="0"/>
            <a:r>
              <a:rPr lang="en-US"/>
              <a:t>Click on the image place holder to replace </a:t>
            </a:r>
            <a:br>
              <a:rPr lang="en-US"/>
            </a:br>
            <a:r>
              <a:rPr lang="en-US"/>
              <a:t>it with image of your choice.</a:t>
            </a:r>
          </a:p>
        </p:txBody>
      </p:sp>
      <p:sp>
        <p:nvSpPr>
          <p:cNvPr id="10" name="Title 2">
            <a:extLst>
              <a:ext uri="{FF2B5EF4-FFF2-40B4-BE49-F238E27FC236}">
                <a16:creationId xmlns:a16="http://schemas.microsoft.com/office/drawing/2014/main" id="{0DEFFA8A-66F9-A62D-8BF3-A3F2128894BF}"/>
              </a:ext>
            </a:extLst>
          </p:cNvPr>
          <p:cNvSpPr>
            <a:spLocks noGrp="1"/>
          </p:cNvSpPr>
          <p:nvPr>
            <p:ph type="title"/>
          </p:nvPr>
        </p:nvSpPr>
        <p:spPr>
          <a:xfrm>
            <a:off x="4550003" y="0"/>
            <a:ext cx="7175501" cy="2133600"/>
          </a:xfrm>
        </p:spPr>
        <p:txBody>
          <a:bodyPr lIns="91440" tIns="0" rIns="457200" bIns="182880" anchor="b" anchorCtr="0"/>
          <a:lstStyle>
            <a:lvl1pPr algn="l">
              <a:defRPr sz="3200">
                <a:solidFill>
                  <a:schemeClr val="tx2"/>
                </a:solidFill>
              </a:defRPr>
            </a:lvl1pPr>
          </a:lstStyle>
          <a:p>
            <a:r>
              <a:rPr lang="en-US"/>
              <a:t>Click to edit Master title</a:t>
            </a:r>
          </a:p>
        </p:txBody>
      </p:sp>
    </p:spTree>
    <p:extLst>
      <p:ext uri="{BB962C8B-B14F-4D97-AF65-F5344CB8AC3E}">
        <p14:creationId xmlns:p14="http://schemas.microsoft.com/office/powerpoint/2010/main" val="34733376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descr="PCC_2010logo.png">
            <a:extLst>
              <a:ext uri="{FF2B5EF4-FFF2-40B4-BE49-F238E27FC236}">
                <a16:creationId xmlns:a16="http://schemas.microsoft.com/office/drawing/2014/main" id="{0E557704-9C94-84F2-8026-79D51BF6E2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29" name="Text Placeholder 4">
            <a:extLst>
              <a:ext uri="{FF2B5EF4-FFF2-40B4-BE49-F238E27FC236}">
                <a16:creationId xmlns:a16="http://schemas.microsoft.com/office/drawing/2014/main" id="{7E4B22FE-BAB2-F231-BF06-524FAFFAB043}"/>
              </a:ext>
            </a:extLst>
          </p:cNvPr>
          <p:cNvSpPr>
            <a:spLocks noGrp="1"/>
          </p:cNvSpPr>
          <p:nvPr>
            <p:ph type="body" sz="quarter" idx="20"/>
          </p:nvPr>
        </p:nvSpPr>
        <p:spPr>
          <a:xfrm>
            <a:off x="6918220"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30" name="Text Placeholder 4">
            <a:extLst>
              <a:ext uri="{FF2B5EF4-FFF2-40B4-BE49-F238E27FC236}">
                <a16:creationId xmlns:a16="http://schemas.microsoft.com/office/drawing/2014/main" id="{3E63F207-079F-1035-1F69-642A81A9EFD5}"/>
              </a:ext>
            </a:extLst>
          </p:cNvPr>
          <p:cNvSpPr>
            <a:spLocks noGrp="1"/>
          </p:cNvSpPr>
          <p:nvPr>
            <p:ph type="body" sz="quarter" idx="19"/>
          </p:nvPr>
        </p:nvSpPr>
        <p:spPr>
          <a:xfrm>
            <a:off x="4549775"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31" name="Title 2">
            <a:extLst>
              <a:ext uri="{FF2B5EF4-FFF2-40B4-BE49-F238E27FC236}">
                <a16:creationId xmlns:a16="http://schemas.microsoft.com/office/drawing/2014/main" id="{4533C8AA-BB86-20FA-6EDE-9B600D7BE7A2}"/>
              </a:ext>
            </a:extLst>
          </p:cNvPr>
          <p:cNvSpPr>
            <a:spLocks noGrp="1"/>
          </p:cNvSpPr>
          <p:nvPr>
            <p:ph type="title"/>
          </p:nvPr>
        </p:nvSpPr>
        <p:spPr>
          <a:xfrm>
            <a:off x="4550003" y="0"/>
            <a:ext cx="7175501" cy="2133600"/>
          </a:xfrm>
        </p:spPr>
        <p:txBody>
          <a:bodyPr lIns="91440" tIns="0" rIns="457200" bIns="182880" anchor="b" anchorCtr="0"/>
          <a:lstStyle>
            <a:lvl1pPr algn="l">
              <a:defRPr sz="3200">
                <a:solidFill>
                  <a:schemeClr val="tx2"/>
                </a:solidFill>
              </a:defRPr>
            </a:lvl1pPr>
          </a:lstStyle>
          <a:p>
            <a:r>
              <a:rPr lang="en-US"/>
              <a:t>Click to edit Master title</a:t>
            </a:r>
          </a:p>
        </p:txBody>
      </p:sp>
      <p:cxnSp>
        <p:nvCxnSpPr>
          <p:cNvPr id="32" name="Straight Connector 31">
            <a:extLst>
              <a:ext uri="{FF2B5EF4-FFF2-40B4-BE49-F238E27FC236}">
                <a16:creationId xmlns:a16="http://schemas.microsoft.com/office/drawing/2014/main" id="{E0861833-E86F-C321-A668-128297591EBC}"/>
              </a:ext>
            </a:extLst>
          </p:cNvPr>
          <p:cNvCxnSpPr>
            <a:cxnSpLocks/>
          </p:cNvCxnSpPr>
          <p:nvPr userDrawn="1"/>
        </p:nvCxnSpPr>
        <p:spPr>
          <a:xfrm>
            <a:off x="4665961"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5">
            <a:extLst>
              <a:ext uri="{FF2B5EF4-FFF2-40B4-BE49-F238E27FC236}">
                <a16:creationId xmlns:a16="http://schemas.microsoft.com/office/drawing/2014/main" id="{0F38E90B-41E5-E17E-C91B-DB21637F6CFB}"/>
              </a:ext>
            </a:extLst>
          </p:cNvPr>
          <p:cNvSpPr>
            <a:spLocks noGrp="1"/>
          </p:cNvSpPr>
          <p:nvPr>
            <p:ph type="body" sz="quarter" idx="14" hasCustomPrompt="1"/>
          </p:nvPr>
        </p:nvSpPr>
        <p:spPr>
          <a:xfrm>
            <a:off x="4550365" y="2141538"/>
            <a:ext cx="2255383" cy="764947"/>
          </a:xfrm>
        </p:spPr>
        <p:txBody>
          <a:bodyPr tIns="91440" bIns="91440" anchor="b" anchorCtr="0">
            <a:noAutofit/>
          </a:bodyPr>
          <a:lstStyle>
            <a:lvl1pPr marL="0" indent="0">
              <a:spcBef>
                <a:spcPts val="0"/>
              </a:spcBef>
              <a:buClr>
                <a:schemeClr val="accent1"/>
              </a:buClr>
              <a:buNone/>
              <a:defRPr sz="2000" b="0">
                <a:solidFill>
                  <a:schemeClr val="accent3"/>
                </a:solidFill>
              </a:defRPr>
            </a:lvl1pPr>
          </a:lstStyle>
          <a:p>
            <a:pPr lvl="0"/>
            <a:r>
              <a:rPr lang="en-US"/>
              <a:t>List 1 headline</a:t>
            </a:r>
          </a:p>
        </p:txBody>
      </p:sp>
      <p:sp>
        <p:nvSpPr>
          <p:cNvPr id="34" name="Text Placeholder 5">
            <a:extLst>
              <a:ext uri="{FF2B5EF4-FFF2-40B4-BE49-F238E27FC236}">
                <a16:creationId xmlns:a16="http://schemas.microsoft.com/office/drawing/2014/main" id="{DBC6AC7D-E53B-B905-ADFD-63D48BE7459F}"/>
              </a:ext>
            </a:extLst>
          </p:cNvPr>
          <p:cNvSpPr>
            <a:spLocks noGrp="1"/>
          </p:cNvSpPr>
          <p:nvPr>
            <p:ph type="body" sz="quarter" idx="16" hasCustomPrompt="1"/>
          </p:nvPr>
        </p:nvSpPr>
        <p:spPr>
          <a:xfrm>
            <a:off x="6927805" y="2141538"/>
            <a:ext cx="2255383" cy="773111"/>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a:t>List 2 headline</a:t>
            </a:r>
          </a:p>
        </p:txBody>
      </p:sp>
      <p:sp>
        <p:nvSpPr>
          <p:cNvPr id="35" name="Text Placeholder 5">
            <a:extLst>
              <a:ext uri="{FF2B5EF4-FFF2-40B4-BE49-F238E27FC236}">
                <a16:creationId xmlns:a16="http://schemas.microsoft.com/office/drawing/2014/main" id="{0E3825F6-0CFB-B0B6-9082-E96873221718}"/>
              </a:ext>
            </a:extLst>
          </p:cNvPr>
          <p:cNvSpPr>
            <a:spLocks noGrp="1"/>
          </p:cNvSpPr>
          <p:nvPr>
            <p:ph type="body" sz="quarter" idx="18" hasCustomPrompt="1"/>
          </p:nvPr>
        </p:nvSpPr>
        <p:spPr>
          <a:xfrm>
            <a:off x="9292182" y="2141538"/>
            <a:ext cx="2255383" cy="764947"/>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a:t>List 3 headline</a:t>
            </a:r>
          </a:p>
        </p:txBody>
      </p:sp>
      <p:cxnSp>
        <p:nvCxnSpPr>
          <p:cNvPr id="36" name="Straight Connector 35">
            <a:extLst>
              <a:ext uri="{FF2B5EF4-FFF2-40B4-BE49-F238E27FC236}">
                <a16:creationId xmlns:a16="http://schemas.microsoft.com/office/drawing/2014/main" id="{A8FD75C4-E9E0-4090-B4F9-22692E1A9094}"/>
              </a:ext>
            </a:extLst>
          </p:cNvPr>
          <p:cNvCxnSpPr/>
          <p:nvPr userDrawn="1"/>
        </p:nvCxnSpPr>
        <p:spPr>
          <a:xfrm>
            <a:off x="6875553"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DE496B-2F15-FA99-8368-6CB1B0AA3750}"/>
              </a:ext>
            </a:extLst>
          </p:cNvPr>
          <p:cNvCxnSpPr/>
          <p:nvPr userDrawn="1"/>
        </p:nvCxnSpPr>
        <p:spPr>
          <a:xfrm>
            <a:off x="9235439"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Text Placeholder 4">
            <a:extLst>
              <a:ext uri="{FF2B5EF4-FFF2-40B4-BE49-F238E27FC236}">
                <a16:creationId xmlns:a16="http://schemas.microsoft.com/office/drawing/2014/main" id="{9FDF11F6-6046-BFAD-560B-BF38AAD5CDE0}"/>
              </a:ext>
            </a:extLst>
          </p:cNvPr>
          <p:cNvSpPr>
            <a:spLocks noGrp="1"/>
          </p:cNvSpPr>
          <p:nvPr>
            <p:ph type="body" sz="quarter" idx="21"/>
          </p:nvPr>
        </p:nvSpPr>
        <p:spPr>
          <a:xfrm>
            <a:off x="9279171"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39" name="Picture Placeholder 2">
            <a:extLst>
              <a:ext uri="{FF2B5EF4-FFF2-40B4-BE49-F238E27FC236}">
                <a16:creationId xmlns:a16="http://schemas.microsoft.com/office/drawing/2014/main" id="{E46B64C3-AD34-FBAC-55D4-BF200BD5F833}"/>
              </a:ext>
            </a:extLst>
          </p:cNvPr>
          <p:cNvSpPr>
            <a:spLocks noGrp="1"/>
          </p:cNvSpPr>
          <p:nvPr>
            <p:ph type="pic" sz="quarter" idx="12" hasCustomPrompt="1"/>
          </p:nvPr>
        </p:nvSpPr>
        <p:spPr>
          <a:xfrm>
            <a:off x="0" y="0"/>
            <a:ext cx="4245429" cy="6858000"/>
          </a:xfrm>
          <a:solidFill>
            <a:schemeClr val="bg1">
              <a:lumMod val="95000"/>
            </a:schemeClr>
          </a:solidFill>
        </p:spPr>
        <p:txBody>
          <a:bodyPr anchor="t">
            <a:normAutofit/>
          </a:bodyPr>
          <a:lstStyle>
            <a:lvl1pPr marL="0" indent="0" algn="ctr">
              <a:buNone/>
              <a:defRPr sz="1600"/>
            </a:lvl1pPr>
          </a:lstStyle>
          <a:p>
            <a:pPr lvl="0"/>
            <a:r>
              <a:rPr lang="en-US"/>
              <a:t>Click on the image place holder to replace </a:t>
            </a:r>
            <a:br>
              <a:rPr lang="en-US"/>
            </a:br>
            <a:r>
              <a:rPr lang="en-US"/>
              <a:t>it with image of your choice.</a:t>
            </a:r>
          </a:p>
        </p:txBody>
      </p:sp>
    </p:spTree>
    <p:extLst>
      <p:ext uri="{BB962C8B-B14F-4D97-AF65-F5344CB8AC3E}">
        <p14:creationId xmlns:p14="http://schemas.microsoft.com/office/powerpoint/2010/main" val="41359875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Content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5DF364-CCFB-DD58-F6A7-0B6E35A52B4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descr="Shape&#10;&#10;Description automatically generated">
            <a:extLst>
              <a:ext uri="{FF2B5EF4-FFF2-40B4-BE49-F238E27FC236}">
                <a16:creationId xmlns:a16="http://schemas.microsoft.com/office/drawing/2014/main" id="{1F4F9B4C-A817-C763-8121-1717A9A4B49A}"/>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l="10621" t="10769" r="2066" b="3179"/>
          <a:stretch/>
        </p:blipFill>
        <p:spPr>
          <a:xfrm>
            <a:off x="325120" y="326187"/>
            <a:ext cx="11511280" cy="6196534"/>
          </a:xfrm>
          <a:prstGeom prst="rect">
            <a:avLst/>
          </a:prstGeom>
        </p:spPr>
      </p:pic>
      <p:sp>
        <p:nvSpPr>
          <p:cNvPr id="9" name="Text Placeholder 9"/>
          <p:cNvSpPr>
            <a:spLocks noGrp="1"/>
          </p:cNvSpPr>
          <p:nvPr>
            <p:ph type="body" sz="quarter" idx="10" hasCustomPrompt="1"/>
          </p:nvPr>
        </p:nvSpPr>
        <p:spPr>
          <a:xfrm>
            <a:off x="449705" y="434715"/>
            <a:ext cx="11302583" cy="5996065"/>
          </a:xfrm>
        </p:spPr>
        <p:txBody>
          <a:bodyPr tIns="91440" bIns="91440" anchor="ctr">
            <a:noAutofit/>
          </a:bodyPr>
          <a:lstStyle>
            <a:lvl1pPr marL="0" indent="0" algn="ctr">
              <a:spcBef>
                <a:spcPts val="0"/>
              </a:spcBef>
              <a:buNone/>
              <a:defRPr sz="4000" baseline="0">
                <a:solidFill>
                  <a:schemeClr val="bg1"/>
                </a:solidFill>
                <a:latin typeface="+mj-lt"/>
              </a:defRPr>
            </a:lvl1pPr>
          </a:lstStyle>
          <a:p>
            <a:pPr lvl="0"/>
            <a:r>
              <a:rPr lang="en-US"/>
              <a:t>Title/Section Slide</a:t>
            </a:r>
          </a:p>
        </p:txBody>
      </p:sp>
      <p:sp>
        <p:nvSpPr>
          <p:cNvPr id="8" name="Rectangle 7">
            <a:extLst>
              <a:ext uri="{FF2B5EF4-FFF2-40B4-BE49-F238E27FC236}">
                <a16:creationId xmlns:a16="http://schemas.microsoft.com/office/drawing/2014/main" id="{AE3E7586-8291-A40A-36B7-2A63CFAA30D0}"/>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8538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27506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217294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218733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39057F7B-6506-40D1-BCF0-89305B8B9046}"/>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5" name="Picture 14" descr="Logo, company name&#10;&#10;Description automatically generated">
            <a:extLst>
              <a:ext uri="{FF2B5EF4-FFF2-40B4-BE49-F238E27FC236}">
                <a16:creationId xmlns:a16="http://schemas.microsoft.com/office/drawing/2014/main" id="{DEF211DD-2A4B-4B54-A33D-0EDE811401A3}"/>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16" name="Rectangle 15">
            <a:extLst>
              <a:ext uri="{FF2B5EF4-FFF2-40B4-BE49-F238E27FC236}">
                <a16:creationId xmlns:a16="http://schemas.microsoft.com/office/drawing/2014/main" id="{3AB47A10-B2BE-4C04-B620-00ABB6E78655}"/>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1926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9D5E0A-95E5-6C4B-9AA1-364FE0C96EB5}"/>
              </a:ext>
            </a:extLst>
          </p:cNvPr>
          <p:cNvSpPr/>
          <p:nvPr userDrawn="1"/>
        </p:nvSpPr>
        <p:spPr>
          <a:xfrm>
            <a:off x="0" y="0"/>
            <a:ext cx="12192000" cy="6857999"/>
          </a:xfrm>
          <a:prstGeom prst="rect">
            <a:avLst/>
          </a:prstGeom>
          <a:gradFill>
            <a:gsLst>
              <a:gs pos="50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p:cNvSpPr/>
          <p:nvPr userDrawn="1"/>
        </p:nvSpPr>
        <p:spPr>
          <a:xfrm>
            <a:off x="1285875" y="11619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Rectangle 4">
            <a:extLst>
              <a:ext uri="{FF2B5EF4-FFF2-40B4-BE49-F238E27FC236}">
                <a16:creationId xmlns:a16="http://schemas.microsoft.com/office/drawing/2014/main" id="{A64CCF0B-08D8-4CC2-DCCC-4307EEAD0FB2}"/>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12252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2F1C16-9237-8D54-E42D-AA97F178274C}"/>
              </a:ext>
            </a:extLst>
          </p:cNvPr>
          <p:cNvSpPr/>
          <p:nvPr userDrawn="1"/>
        </p:nvSpPr>
        <p:spPr>
          <a:xfrm>
            <a:off x="0" y="0"/>
            <a:ext cx="12192000" cy="6857999"/>
          </a:xfrm>
          <a:prstGeom prst="rect">
            <a:avLst/>
          </a:prstGeom>
          <a:gradFill>
            <a:gsLst>
              <a:gs pos="52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 name="Rectangle 7">
            <a:extLst>
              <a:ext uri="{FF2B5EF4-FFF2-40B4-BE49-F238E27FC236}">
                <a16:creationId xmlns:a16="http://schemas.microsoft.com/office/drawing/2014/main" id="{3B976EF4-2A75-4364-730F-FFBB6E21ED93}"/>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93441222-B65A-1E24-3300-3FD802F35B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2941" y="2687400"/>
            <a:ext cx="5526117" cy="1483200"/>
          </a:xfrm>
          <a:prstGeom prst="rect">
            <a:avLst/>
          </a:prstGeom>
        </p:spPr>
      </p:pic>
    </p:spTree>
    <p:extLst>
      <p:ext uri="{BB962C8B-B14F-4D97-AF65-F5344CB8AC3E}">
        <p14:creationId xmlns:p14="http://schemas.microsoft.com/office/powerpoint/2010/main" val="39021662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ext Placeholder 13"/>
          <p:cNvSpPr>
            <a:spLocks noGrp="1"/>
          </p:cNvSpPr>
          <p:nvPr>
            <p:ph type="body" sz="quarter" idx="11"/>
          </p:nvPr>
        </p:nvSpPr>
        <p:spPr>
          <a:xfrm>
            <a:off x="781051" y="1284514"/>
            <a:ext cx="10629900" cy="4789714"/>
          </a:xfrm>
        </p:spPr>
        <p:txBody>
          <a:bodyPr tIns="365760">
            <a:noAutofit/>
          </a:bodyPr>
          <a:lstStyle>
            <a:lvl1pPr>
              <a:spcAft>
                <a:spcPts val="600"/>
              </a:spcAft>
              <a:buClr>
                <a:schemeClr val="accent1"/>
              </a:buClr>
              <a:defRPr sz="2400">
                <a:solidFill>
                  <a:schemeClr val="tx2"/>
                </a:solidFill>
                <a:latin typeface="+mn-lt"/>
              </a:defRPr>
            </a:lvl1pPr>
            <a:lvl2pPr>
              <a:spcBef>
                <a:spcPts val="0"/>
              </a:spcBef>
              <a:spcAft>
                <a:spcPts val="600"/>
              </a:spcAft>
              <a:buClr>
                <a:schemeClr val="accent1"/>
              </a:buClr>
              <a:defRPr sz="2200">
                <a:solidFill>
                  <a:schemeClr val="tx2"/>
                </a:solidFill>
                <a:latin typeface="+mn-lt"/>
              </a:defRPr>
            </a:lvl2pPr>
            <a:lvl3pPr>
              <a:buClr>
                <a:schemeClr val="accent1"/>
              </a:buClr>
              <a:defRPr>
                <a:latin typeface="+mn-lt"/>
              </a:defRPr>
            </a:lvl3pPr>
            <a:lvl4pPr>
              <a:buClr>
                <a:schemeClr val="accent1"/>
              </a:buClr>
              <a:defRPr>
                <a:latin typeface="+mn-lt"/>
              </a:defRPr>
            </a:lvl4pPr>
            <a:lvl5pPr>
              <a:buClr>
                <a:schemeClr val="accent1"/>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9" name="Picture 8" descr="PCC_2010logo.png">
            <a:extLst>
              <a:ext uri="{FF2B5EF4-FFF2-40B4-BE49-F238E27FC236}">
                <a16:creationId xmlns:a16="http://schemas.microsoft.com/office/drawing/2014/main" id="{BF45DBAC-903E-65BF-D78F-CBBF115058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25138986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
        <p:nvSpPr>
          <p:cNvPr id="6" name="Text Placeholder 8">
            <a:extLst>
              <a:ext uri="{FF2B5EF4-FFF2-40B4-BE49-F238E27FC236}">
                <a16:creationId xmlns:a16="http://schemas.microsoft.com/office/drawing/2014/main" id="{4F3BA2DF-DF63-C989-5B8C-3040FDC2A616}"/>
              </a:ext>
            </a:extLst>
          </p:cNvPr>
          <p:cNvSpPr>
            <a:spLocks noGrp="1"/>
          </p:cNvSpPr>
          <p:nvPr>
            <p:ph type="body" sz="quarter" idx="14"/>
          </p:nvPr>
        </p:nvSpPr>
        <p:spPr>
          <a:xfrm>
            <a:off x="6524386"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5BF6BA65-80F9-35E0-8A74-B2AC75650D03}"/>
              </a:ext>
            </a:extLst>
          </p:cNvPr>
          <p:cNvSpPr>
            <a:spLocks noGrp="1"/>
          </p:cNvSpPr>
          <p:nvPr>
            <p:ph type="body" sz="quarter" idx="13"/>
          </p:nvPr>
        </p:nvSpPr>
        <p:spPr>
          <a:xfrm>
            <a:off x="777875"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5EBBEFB4-91E1-9454-E8E4-74F0C911E815}"/>
              </a:ext>
            </a:extLst>
          </p:cNvPr>
          <p:cNvCxnSpPr>
            <a:cxnSpLocks/>
          </p:cNvCxnSpPr>
          <p:nvPr userDrawn="1"/>
        </p:nvCxnSpPr>
        <p:spPr>
          <a:xfrm>
            <a:off x="6091767" y="1646627"/>
            <a:ext cx="0" cy="4333899"/>
          </a:xfrm>
          <a:prstGeom prst="line">
            <a:avLst/>
          </a:prstGeom>
          <a:noFill/>
          <a:ln w="6350" cap="flat" cmpd="sng" algn="ctr">
            <a:solidFill>
              <a:srgbClr val="FFFFFF">
                <a:lumMod val="75000"/>
              </a:srgbClr>
            </a:solidFill>
            <a:prstDash val="solid"/>
            <a:miter lim="800000"/>
          </a:ln>
          <a:effectLst/>
        </p:spPr>
      </p:cxnSp>
      <p:sp>
        <p:nvSpPr>
          <p:cNvPr id="13" name="Text Placeholder 14">
            <a:extLst>
              <a:ext uri="{FF2B5EF4-FFF2-40B4-BE49-F238E27FC236}">
                <a16:creationId xmlns:a16="http://schemas.microsoft.com/office/drawing/2014/main" id="{F227CEAA-FE99-4EC0-BA06-72758B277CE3}"/>
              </a:ext>
            </a:extLst>
          </p:cNvPr>
          <p:cNvSpPr>
            <a:spLocks noGrp="1"/>
          </p:cNvSpPr>
          <p:nvPr>
            <p:ph type="body" sz="quarter" idx="18"/>
          </p:nvPr>
        </p:nvSpPr>
        <p:spPr>
          <a:xfrm>
            <a:off x="777875" y="2039938"/>
            <a:ext cx="4832350" cy="4167187"/>
          </a:xfrm>
        </p:spPr>
        <p:txBody>
          <a:bodyPr t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4">
            <a:extLst>
              <a:ext uri="{FF2B5EF4-FFF2-40B4-BE49-F238E27FC236}">
                <a16:creationId xmlns:a16="http://schemas.microsoft.com/office/drawing/2014/main" id="{D192FE0E-0AB4-B6E0-8167-CAEA7C7B6B4B}"/>
              </a:ext>
            </a:extLst>
          </p:cNvPr>
          <p:cNvSpPr>
            <a:spLocks noGrp="1"/>
          </p:cNvSpPr>
          <p:nvPr>
            <p:ph type="body" sz="quarter" idx="19"/>
          </p:nvPr>
        </p:nvSpPr>
        <p:spPr>
          <a:xfrm>
            <a:off x="6512631" y="2039938"/>
            <a:ext cx="4832350" cy="4167187"/>
          </a:xfrm>
        </p:spPr>
        <p:txBody>
          <a:bodyPr t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8659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F70AA95-6835-3230-E231-11CFE38BD99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5A28879F-6D7F-F802-92FB-54474023227B}"/>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5" name="Picture 4" descr="PCC_2010logo.png">
            <a:extLst>
              <a:ext uri="{FF2B5EF4-FFF2-40B4-BE49-F238E27FC236}">
                <a16:creationId xmlns:a16="http://schemas.microsoft.com/office/drawing/2014/main" id="{B22A5484-6256-CFC4-DB93-BF1643F0FEE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249214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816418-0221-2944-98B5-E40017B01549}"/>
              </a:ext>
            </a:extLst>
          </p:cNvPr>
          <p:cNvPicPr>
            <a:picLocks noChangeAspect="1"/>
          </p:cNvPicPr>
          <p:nvPr userDrawn="1"/>
        </p:nvPicPr>
        <p:blipFill>
          <a:blip r:embed="rId2"/>
          <a:srcRect/>
          <a:stretch/>
        </p:blipFill>
        <p:spPr>
          <a:xfrm>
            <a:off x="1922003" y="1436"/>
            <a:ext cx="10269994" cy="6855126"/>
          </a:xfrm>
          <a:prstGeom prst="rect">
            <a:avLst/>
          </a:prstGeom>
        </p:spPr>
      </p:pic>
      <p:pic>
        <p:nvPicPr>
          <p:cNvPr id="11" name="Picture 10">
            <a:extLst>
              <a:ext uri="{FF2B5EF4-FFF2-40B4-BE49-F238E27FC236}">
                <a16:creationId xmlns:a16="http://schemas.microsoft.com/office/drawing/2014/main" id="{CAC7AFFB-D9E1-0443-931D-E39800EF5F54}"/>
              </a:ext>
            </a:extLst>
          </p:cNvPr>
          <p:cNvPicPr>
            <a:picLocks noChangeAspect="1"/>
          </p:cNvPicPr>
          <p:nvPr userDrawn="1"/>
        </p:nvPicPr>
        <p:blipFill>
          <a:blip r:embed="rId3"/>
          <a:srcRect/>
          <a:stretch/>
        </p:blipFill>
        <p:spPr>
          <a:xfrm>
            <a:off x="242570" y="457200"/>
            <a:ext cx="1419860" cy="1310640"/>
          </a:xfrm>
          <a:prstGeom prst="rect">
            <a:avLst/>
          </a:prstGeom>
        </p:spPr>
      </p:pic>
    </p:spTree>
    <p:extLst>
      <p:ext uri="{BB962C8B-B14F-4D97-AF65-F5344CB8AC3E}">
        <p14:creationId xmlns:p14="http://schemas.microsoft.com/office/powerpoint/2010/main" val="7108956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4" name="Picture 3" descr="PCC_2010logo.png">
            <a:extLst>
              <a:ext uri="{FF2B5EF4-FFF2-40B4-BE49-F238E27FC236}">
                <a16:creationId xmlns:a16="http://schemas.microsoft.com/office/drawing/2014/main" id="{5EE2F4E9-701E-F92F-4D4C-FF133B68B55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13828865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Tree>
    <p:extLst>
      <p:ext uri="{BB962C8B-B14F-4D97-AF65-F5344CB8AC3E}">
        <p14:creationId xmlns:p14="http://schemas.microsoft.com/office/powerpoint/2010/main" val="7973908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Text Placeholder 13"/>
          <p:cNvSpPr>
            <a:spLocks noGrp="1"/>
          </p:cNvSpPr>
          <p:nvPr>
            <p:ph type="body" sz="quarter" idx="11" hasCustomPrompt="1"/>
          </p:nvPr>
        </p:nvSpPr>
        <p:spPr>
          <a:xfrm>
            <a:off x="785813" y="1443033"/>
            <a:ext cx="5719451" cy="4600579"/>
          </a:xfrm>
        </p:spPr>
        <p:txBody>
          <a:bodyPr>
            <a:noAutofit/>
          </a:bodyPr>
          <a:lstStyle>
            <a:lvl1pPr>
              <a:buClr>
                <a:schemeClr val="accent1"/>
              </a:buClr>
              <a:defRPr sz="2400">
                <a:solidFill>
                  <a:schemeClr val="tx2"/>
                </a:solidFill>
                <a:latin typeface="+mj-lt"/>
              </a:defRPr>
            </a:lvl1pPr>
            <a:lvl2pPr>
              <a:buClr>
                <a:schemeClr val="accent1"/>
              </a:buClr>
              <a:defRPr sz="2200">
                <a:solidFill>
                  <a:schemeClr val="tx2"/>
                </a:solidFill>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6826103"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cxnSp>
        <p:nvCxnSpPr>
          <p:cNvPr id="13" name="Straight Connector 12">
            <a:extLst>
              <a:ext uri="{FF2B5EF4-FFF2-40B4-BE49-F238E27FC236}">
                <a16:creationId xmlns:a16="http://schemas.microsoft.com/office/drawing/2014/main" id="{ED72B316-1475-53B9-B0B6-90C23908B82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FBF943CD-9EB7-102F-0F3D-0FFCF752E9FD}"/>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1" name="Picture 10" descr="PCC_2010logo.png">
            <a:extLst>
              <a:ext uri="{FF2B5EF4-FFF2-40B4-BE49-F238E27FC236}">
                <a16:creationId xmlns:a16="http://schemas.microsoft.com/office/drawing/2014/main" id="{C92B7A68-33FC-C8E7-5CFA-DF944860FA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34357295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Text Placeholder 13"/>
          <p:cNvSpPr>
            <a:spLocks noGrp="1"/>
          </p:cNvSpPr>
          <p:nvPr>
            <p:ph type="body" sz="quarter" idx="11"/>
          </p:nvPr>
        </p:nvSpPr>
        <p:spPr>
          <a:xfrm>
            <a:off x="5651292" y="1444752"/>
            <a:ext cx="5759659" cy="4581294"/>
          </a:xfrm>
        </p:spPr>
        <p:txBody>
          <a:bodyPr bIns="0">
            <a:noAutofit/>
          </a:bodyPr>
          <a:lstStyle>
            <a:lvl1pPr>
              <a:buClr>
                <a:schemeClr val="accent1"/>
              </a:buClr>
              <a:defRPr sz="2400">
                <a:solidFill>
                  <a:schemeClr val="tx2"/>
                </a:solidFill>
                <a:latin typeface="+mj-lt"/>
              </a:defRPr>
            </a:lvl1pPr>
            <a:lvl2pPr>
              <a:buClr>
                <a:schemeClr val="accent1"/>
              </a:buClr>
              <a:defRPr sz="2200">
                <a:solidFill>
                  <a:schemeClr val="tx2"/>
                </a:solidFill>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cxnSp>
        <p:nvCxnSpPr>
          <p:cNvPr id="13" name="Straight Connector 12">
            <a:extLst>
              <a:ext uri="{FF2B5EF4-FFF2-40B4-BE49-F238E27FC236}">
                <a16:creationId xmlns:a16="http://schemas.microsoft.com/office/drawing/2014/main" id="{37B2F567-1900-DAC1-4569-0179E4FDE759}"/>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7" name="Title 2">
            <a:extLst>
              <a:ext uri="{FF2B5EF4-FFF2-40B4-BE49-F238E27FC236}">
                <a16:creationId xmlns:a16="http://schemas.microsoft.com/office/drawing/2014/main" id="{4D598101-CEC9-F18C-0B36-2E186898A98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1" name="Picture 10" descr="PCC_2010logo.png">
            <a:extLst>
              <a:ext uri="{FF2B5EF4-FFF2-40B4-BE49-F238E27FC236}">
                <a16:creationId xmlns:a16="http://schemas.microsoft.com/office/drawing/2014/main" id="{F07EC954-8833-18FE-F0D3-E7E3AF6DFD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30756062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7947889-D94B-9C2E-9771-223228B948B0}"/>
              </a:ext>
            </a:extLst>
          </p:cNvPr>
          <p:cNvSpPr>
            <a:spLocks noGrp="1"/>
          </p:cNvSpPr>
          <p:nvPr>
            <p:ph type="title"/>
          </p:nvPr>
        </p:nvSpPr>
        <p:spPr>
          <a:xfrm>
            <a:off x="6096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6096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6211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descr="PCC_2010logo.png">
            <a:extLst>
              <a:ext uri="{FF2B5EF4-FFF2-40B4-BE49-F238E27FC236}">
                <a16:creationId xmlns:a16="http://schemas.microsoft.com/office/drawing/2014/main" id="{08AE2199-13E3-AD72-8CE3-099D62B3AD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11015802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629CDDE8-E09D-5207-8672-1A136C6142EB}"/>
              </a:ext>
            </a:extLst>
          </p:cNvPr>
          <p:cNvSpPr>
            <a:spLocks noGrp="1"/>
          </p:cNvSpPr>
          <p:nvPr>
            <p:ph type="title"/>
          </p:nvPr>
        </p:nvSpPr>
        <p:spPr>
          <a:xfrm>
            <a:off x="762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762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877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6518346"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pic>
        <p:nvPicPr>
          <p:cNvPr id="10" name="Picture 9" descr="PCC_2010logo.png">
            <a:extLst>
              <a:ext uri="{FF2B5EF4-FFF2-40B4-BE49-F238E27FC236}">
                <a16:creationId xmlns:a16="http://schemas.microsoft.com/office/drawing/2014/main" id="{DEF34301-2C40-BB98-ACBE-A2926B95AA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27501268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24">
          <p15:clr>
            <a:srgbClr val="FBAE40"/>
          </p15:clr>
        </p15:guide>
        <p15:guide id="4" pos="48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7" name="Picture Placeholder 25">
            <a:extLst>
              <a:ext uri="{FF2B5EF4-FFF2-40B4-BE49-F238E27FC236}">
                <a16:creationId xmlns:a16="http://schemas.microsoft.com/office/drawing/2014/main" id="{2F07465C-E81A-5225-272F-A1F90A60139A}"/>
              </a:ext>
            </a:extLst>
          </p:cNvPr>
          <p:cNvSpPr>
            <a:spLocks noGrp="1"/>
          </p:cNvSpPr>
          <p:nvPr>
            <p:ph type="pic" sz="quarter" idx="12" hasCustomPrompt="1"/>
          </p:nvPr>
        </p:nvSpPr>
        <p:spPr>
          <a:xfrm>
            <a:off x="0" y="0"/>
            <a:ext cx="5530467" cy="6858000"/>
          </a:xfrm>
          <a:solidFill>
            <a:schemeClr val="bg1">
              <a:lumMod val="95000"/>
            </a:schemeClr>
          </a:solidFill>
        </p:spPr>
        <p:txBody>
          <a:bodyPr anchor="ctr">
            <a:normAutofit/>
          </a:bodyPr>
          <a:lstStyle>
            <a:lvl1pPr marL="0" indent="0" algn="ctr">
              <a:buNone/>
              <a:defRPr sz="1600"/>
            </a:lvl1pPr>
          </a:lstStyle>
          <a:p>
            <a:r>
              <a:rPr lang="en-US" sz="1600"/>
              <a:t>Click here to replace picture</a:t>
            </a:r>
            <a:endParaRPr lang="en-US"/>
          </a:p>
        </p:txBody>
      </p:sp>
      <p:sp>
        <p:nvSpPr>
          <p:cNvPr id="8" name="Title 2">
            <a:extLst>
              <a:ext uri="{FF2B5EF4-FFF2-40B4-BE49-F238E27FC236}">
                <a16:creationId xmlns:a16="http://schemas.microsoft.com/office/drawing/2014/main" id="{19D39376-8CFD-B385-3A26-CD8566D11D6A}"/>
              </a:ext>
            </a:extLst>
          </p:cNvPr>
          <p:cNvSpPr>
            <a:spLocks noGrp="1"/>
          </p:cNvSpPr>
          <p:nvPr>
            <p:ph type="title"/>
          </p:nvPr>
        </p:nvSpPr>
        <p:spPr>
          <a:xfrm>
            <a:off x="6096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10" name="Text Placeholder 7">
            <a:extLst>
              <a:ext uri="{FF2B5EF4-FFF2-40B4-BE49-F238E27FC236}">
                <a16:creationId xmlns:a16="http://schemas.microsoft.com/office/drawing/2014/main" id="{CA2CA145-1D10-B76F-E8FD-A2A7FE867EC3}"/>
              </a:ext>
            </a:extLst>
          </p:cNvPr>
          <p:cNvSpPr>
            <a:spLocks noGrp="1"/>
          </p:cNvSpPr>
          <p:nvPr>
            <p:ph type="body" sz="quarter" idx="26"/>
          </p:nvPr>
        </p:nvSpPr>
        <p:spPr>
          <a:xfrm>
            <a:off x="6096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35C4CEB2-1379-30DA-FD19-2EC296FB5492}"/>
              </a:ext>
            </a:extLst>
          </p:cNvPr>
          <p:cNvCxnSpPr>
            <a:cxnSpLocks/>
          </p:cNvCxnSpPr>
          <p:nvPr userDrawn="1"/>
        </p:nvCxnSpPr>
        <p:spPr>
          <a:xfrm>
            <a:off x="6211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PCC_2010logo.png">
            <a:extLst>
              <a:ext uri="{FF2B5EF4-FFF2-40B4-BE49-F238E27FC236}">
                <a16:creationId xmlns:a16="http://schemas.microsoft.com/office/drawing/2014/main" id="{C5825323-755D-CCF5-93F9-AF5BD60D2BB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3150118682"/>
      </p:ext>
    </p:extLst>
  </p:cSld>
  <p:clrMapOvr>
    <a:masterClrMapping/>
  </p:clrMapOvr>
  <p:extLst>
    <p:ext uri="{DCECCB84-F9BA-43D5-87BE-67443E8EF086}">
      <p15:sldGuideLst xmlns:p15="http://schemas.microsoft.com/office/powerpoint/2012/main">
        <p15:guide id="1" orient="horz" pos="2160">
          <p15:clr>
            <a:srgbClr val="FBAE40"/>
          </p15:clr>
        </p15:guide>
        <p15:guide id="2" pos="3795">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E4D23FEC-1398-07C9-1745-D7B9A831847D}"/>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16" name="Title 2">
            <a:extLst>
              <a:ext uri="{FF2B5EF4-FFF2-40B4-BE49-F238E27FC236}">
                <a16:creationId xmlns:a16="http://schemas.microsoft.com/office/drawing/2014/main" id="{24CBB3E2-E9F2-828E-0989-DEF1EFA88761}"/>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8" name="Picture 17" descr="PCC_2010logo.png">
            <a:extLst>
              <a:ext uri="{FF2B5EF4-FFF2-40B4-BE49-F238E27FC236}">
                <a16:creationId xmlns:a16="http://schemas.microsoft.com/office/drawing/2014/main" id="{A4824287-C02F-AD90-2414-DAD11045DE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2" name="Picture Placeholder 10">
            <a:extLst>
              <a:ext uri="{FF2B5EF4-FFF2-40B4-BE49-F238E27FC236}">
                <a16:creationId xmlns:a16="http://schemas.microsoft.com/office/drawing/2014/main" id="{00AD3D62-C8B1-98E1-5E2A-F25AAD04EB21}"/>
              </a:ext>
            </a:extLst>
          </p:cNvPr>
          <p:cNvSpPr>
            <a:spLocks noGrp="1"/>
          </p:cNvSpPr>
          <p:nvPr>
            <p:ph type="pic" sz="quarter" idx="11" hasCustomPrompt="1"/>
          </p:nvPr>
        </p:nvSpPr>
        <p:spPr>
          <a:xfrm>
            <a:off x="1029503"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3" name="Straight Connector 2">
            <a:extLst>
              <a:ext uri="{FF2B5EF4-FFF2-40B4-BE49-F238E27FC236}">
                <a16:creationId xmlns:a16="http://schemas.microsoft.com/office/drawing/2014/main" id="{788E3932-ECE4-BAA6-36D8-5CDE554F1709}"/>
              </a:ext>
            </a:extLst>
          </p:cNvPr>
          <p:cNvCxnSpPr/>
          <p:nvPr userDrawn="1"/>
        </p:nvCxnSpPr>
        <p:spPr>
          <a:xfrm>
            <a:off x="428096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 Placeholder 17">
            <a:extLst>
              <a:ext uri="{FF2B5EF4-FFF2-40B4-BE49-F238E27FC236}">
                <a16:creationId xmlns:a16="http://schemas.microsoft.com/office/drawing/2014/main" id="{E0BA484E-F8B4-E29A-569B-7DBBE8330E14}"/>
              </a:ext>
            </a:extLst>
          </p:cNvPr>
          <p:cNvSpPr>
            <a:spLocks noGrp="1"/>
          </p:cNvSpPr>
          <p:nvPr>
            <p:ph type="body" sz="quarter" idx="14" hasCustomPrompt="1"/>
          </p:nvPr>
        </p:nvSpPr>
        <p:spPr>
          <a:xfrm>
            <a:off x="644507" y="4966071"/>
            <a:ext cx="3629781"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5" name="Text Placeholder 22">
            <a:extLst>
              <a:ext uri="{FF2B5EF4-FFF2-40B4-BE49-F238E27FC236}">
                <a16:creationId xmlns:a16="http://schemas.microsoft.com/office/drawing/2014/main" id="{B18939CB-033D-831D-1156-A3AB279C6775}"/>
              </a:ext>
            </a:extLst>
          </p:cNvPr>
          <p:cNvSpPr>
            <a:spLocks noGrp="1"/>
          </p:cNvSpPr>
          <p:nvPr>
            <p:ph type="body" sz="quarter" idx="17" hasCustomPrompt="1"/>
          </p:nvPr>
        </p:nvSpPr>
        <p:spPr>
          <a:xfrm>
            <a:off x="644507" y="4286235"/>
            <a:ext cx="3629781" cy="664077"/>
          </a:xfrm>
        </p:spPr>
        <p:txBody>
          <a:bodyPr lIns="274320" tIns="0" rIns="274320" bIns="91440" anchor="b" anchorCtr="0">
            <a:noAutofit/>
          </a:bodyPr>
          <a:lstStyle>
            <a:lvl1pPr marL="0" indent="0" algn="ctr">
              <a:buNone/>
              <a:defRPr sz="2400" b="0" i="0">
                <a:solidFill>
                  <a:schemeClr val="accent3"/>
                </a:solidFill>
                <a:latin typeface="+mn-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6" name="Picture Placeholder 10">
            <a:extLst>
              <a:ext uri="{FF2B5EF4-FFF2-40B4-BE49-F238E27FC236}">
                <a16:creationId xmlns:a16="http://schemas.microsoft.com/office/drawing/2014/main" id="{AA15ED12-CB40-C326-E974-95460FDEA24C}"/>
              </a:ext>
            </a:extLst>
          </p:cNvPr>
          <p:cNvSpPr>
            <a:spLocks noGrp="1"/>
          </p:cNvSpPr>
          <p:nvPr>
            <p:ph type="pic" sz="quarter" idx="18" hasCustomPrompt="1"/>
          </p:nvPr>
        </p:nvSpPr>
        <p:spPr>
          <a:xfrm>
            <a:off x="4672183"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7" name="Straight Connector 6">
            <a:extLst>
              <a:ext uri="{FF2B5EF4-FFF2-40B4-BE49-F238E27FC236}">
                <a16:creationId xmlns:a16="http://schemas.microsoft.com/office/drawing/2014/main" id="{A7792145-FF27-DB97-A7E6-535006987AFE}"/>
              </a:ext>
            </a:extLst>
          </p:cNvPr>
          <p:cNvCxnSpPr/>
          <p:nvPr userDrawn="1"/>
        </p:nvCxnSpPr>
        <p:spPr>
          <a:xfrm>
            <a:off x="793863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7FC1207F-66C7-45BE-0002-DDAF6CF51028}"/>
              </a:ext>
            </a:extLst>
          </p:cNvPr>
          <p:cNvSpPr>
            <a:spLocks noGrp="1"/>
          </p:cNvSpPr>
          <p:nvPr>
            <p:ph type="body" sz="quarter" idx="19" hasCustomPrompt="1"/>
          </p:nvPr>
        </p:nvSpPr>
        <p:spPr>
          <a:xfrm>
            <a:off x="4287187" y="4966071"/>
            <a:ext cx="3657599"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15" name="Text Placeholder 22">
            <a:extLst>
              <a:ext uri="{FF2B5EF4-FFF2-40B4-BE49-F238E27FC236}">
                <a16:creationId xmlns:a16="http://schemas.microsoft.com/office/drawing/2014/main" id="{D0283D74-EEC5-711D-1475-495C96F1D1FC}"/>
              </a:ext>
            </a:extLst>
          </p:cNvPr>
          <p:cNvSpPr>
            <a:spLocks noGrp="1"/>
          </p:cNvSpPr>
          <p:nvPr>
            <p:ph type="body" sz="quarter" idx="20" hasCustomPrompt="1"/>
          </p:nvPr>
        </p:nvSpPr>
        <p:spPr>
          <a:xfrm>
            <a:off x="4287187" y="4286235"/>
            <a:ext cx="3657599"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0" name="Picture Placeholder 10">
            <a:extLst>
              <a:ext uri="{FF2B5EF4-FFF2-40B4-BE49-F238E27FC236}">
                <a16:creationId xmlns:a16="http://schemas.microsoft.com/office/drawing/2014/main" id="{617FEA1F-0A5D-6A04-7C6E-8B5C570C97B5}"/>
              </a:ext>
            </a:extLst>
          </p:cNvPr>
          <p:cNvSpPr>
            <a:spLocks noGrp="1"/>
          </p:cNvSpPr>
          <p:nvPr>
            <p:ph type="pic" sz="quarter" idx="21" hasCustomPrompt="1"/>
          </p:nvPr>
        </p:nvSpPr>
        <p:spPr>
          <a:xfrm>
            <a:off x="8376918"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21" name="Text Placeholder 17">
            <a:extLst>
              <a:ext uri="{FF2B5EF4-FFF2-40B4-BE49-F238E27FC236}">
                <a16:creationId xmlns:a16="http://schemas.microsoft.com/office/drawing/2014/main" id="{58E42372-908C-4D66-2C4C-563E2258CCB3}"/>
              </a:ext>
            </a:extLst>
          </p:cNvPr>
          <p:cNvSpPr>
            <a:spLocks noGrp="1"/>
          </p:cNvSpPr>
          <p:nvPr>
            <p:ph type="body" sz="quarter" idx="22" hasCustomPrompt="1"/>
          </p:nvPr>
        </p:nvSpPr>
        <p:spPr>
          <a:xfrm>
            <a:off x="7946068" y="4966071"/>
            <a:ext cx="3688464"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2" name="Text Placeholder 22">
            <a:extLst>
              <a:ext uri="{FF2B5EF4-FFF2-40B4-BE49-F238E27FC236}">
                <a16:creationId xmlns:a16="http://schemas.microsoft.com/office/drawing/2014/main" id="{E9A4E08A-7D6E-8EB3-755D-A5A3CEA55077}"/>
              </a:ext>
            </a:extLst>
          </p:cNvPr>
          <p:cNvSpPr>
            <a:spLocks noGrp="1"/>
          </p:cNvSpPr>
          <p:nvPr>
            <p:ph type="body" sz="quarter" idx="23" hasCustomPrompt="1"/>
          </p:nvPr>
        </p:nvSpPr>
        <p:spPr>
          <a:xfrm>
            <a:off x="7946066" y="4286235"/>
            <a:ext cx="3688464"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Tree>
    <p:extLst>
      <p:ext uri="{BB962C8B-B14F-4D97-AF65-F5344CB8AC3E}">
        <p14:creationId xmlns:p14="http://schemas.microsoft.com/office/powerpoint/2010/main" val="9817439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3" name="Picture 2" descr="PCC_2010logo.png">
            <a:extLst>
              <a:ext uri="{FF2B5EF4-FFF2-40B4-BE49-F238E27FC236}">
                <a16:creationId xmlns:a16="http://schemas.microsoft.com/office/drawing/2014/main" id="{0E557704-9C94-84F2-8026-79D51BF6E2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7" name="Text Placeholder 7">
            <a:extLst>
              <a:ext uri="{FF2B5EF4-FFF2-40B4-BE49-F238E27FC236}">
                <a16:creationId xmlns:a16="http://schemas.microsoft.com/office/drawing/2014/main" id="{F2AD1B26-30A6-B401-B103-A037F924E985}"/>
              </a:ext>
            </a:extLst>
          </p:cNvPr>
          <p:cNvSpPr>
            <a:spLocks noGrp="1"/>
          </p:cNvSpPr>
          <p:nvPr>
            <p:ph type="body" sz="quarter" idx="26"/>
          </p:nvPr>
        </p:nvSpPr>
        <p:spPr>
          <a:xfrm>
            <a:off x="4648200" y="2168165"/>
            <a:ext cx="6921501" cy="3406987"/>
          </a:xfrm>
        </p:spPr>
        <p:txBody>
          <a:bodyPr lIns="0" tIns="274320" bIns="0">
            <a:no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B28DE2F6-3CA5-0F17-B667-4CCA2A5D8221}"/>
              </a:ext>
            </a:extLst>
          </p:cNvPr>
          <p:cNvCxnSpPr>
            <a:cxnSpLocks/>
          </p:cNvCxnSpPr>
          <p:nvPr userDrawn="1"/>
        </p:nvCxnSpPr>
        <p:spPr>
          <a:xfrm>
            <a:off x="4650512"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icture Placeholder 2">
            <a:extLst>
              <a:ext uri="{FF2B5EF4-FFF2-40B4-BE49-F238E27FC236}">
                <a16:creationId xmlns:a16="http://schemas.microsoft.com/office/drawing/2014/main" id="{06D14218-820E-C8CE-371F-1199A56E736E}"/>
              </a:ext>
            </a:extLst>
          </p:cNvPr>
          <p:cNvSpPr>
            <a:spLocks noGrp="1"/>
          </p:cNvSpPr>
          <p:nvPr>
            <p:ph type="pic" sz="quarter" idx="12" hasCustomPrompt="1"/>
          </p:nvPr>
        </p:nvSpPr>
        <p:spPr>
          <a:xfrm>
            <a:off x="0" y="0"/>
            <a:ext cx="4245429" cy="6858000"/>
          </a:xfrm>
          <a:solidFill>
            <a:schemeClr val="bg1">
              <a:lumMod val="95000"/>
            </a:schemeClr>
          </a:solidFill>
        </p:spPr>
        <p:txBody>
          <a:bodyPr anchor="t">
            <a:normAutofit/>
          </a:bodyPr>
          <a:lstStyle>
            <a:lvl1pPr marL="0" indent="0" algn="ctr">
              <a:buNone/>
              <a:defRPr sz="1600"/>
            </a:lvl1pPr>
          </a:lstStyle>
          <a:p>
            <a:pPr lvl="0"/>
            <a:r>
              <a:rPr lang="en-US"/>
              <a:t>Click on the image place holder to replace </a:t>
            </a:r>
            <a:br>
              <a:rPr lang="en-US"/>
            </a:br>
            <a:r>
              <a:rPr lang="en-US"/>
              <a:t>it with image of your choice.</a:t>
            </a:r>
          </a:p>
        </p:txBody>
      </p:sp>
      <p:sp>
        <p:nvSpPr>
          <p:cNvPr id="10" name="Title 2">
            <a:extLst>
              <a:ext uri="{FF2B5EF4-FFF2-40B4-BE49-F238E27FC236}">
                <a16:creationId xmlns:a16="http://schemas.microsoft.com/office/drawing/2014/main" id="{0DEFFA8A-66F9-A62D-8BF3-A3F2128894BF}"/>
              </a:ext>
            </a:extLst>
          </p:cNvPr>
          <p:cNvSpPr>
            <a:spLocks noGrp="1"/>
          </p:cNvSpPr>
          <p:nvPr>
            <p:ph type="title"/>
          </p:nvPr>
        </p:nvSpPr>
        <p:spPr>
          <a:xfrm>
            <a:off x="4550003" y="0"/>
            <a:ext cx="7175501" cy="2133600"/>
          </a:xfrm>
        </p:spPr>
        <p:txBody>
          <a:bodyPr lIns="91440" tIns="0" rIns="457200" bIns="182880" anchor="b" anchorCtr="0"/>
          <a:lstStyle>
            <a:lvl1pPr algn="l">
              <a:defRPr sz="3200">
                <a:solidFill>
                  <a:schemeClr val="tx2"/>
                </a:solidFill>
              </a:defRPr>
            </a:lvl1pPr>
          </a:lstStyle>
          <a:p>
            <a:r>
              <a:rPr lang="en-US"/>
              <a:t>Click to edit Master title</a:t>
            </a:r>
          </a:p>
        </p:txBody>
      </p:sp>
    </p:spTree>
    <p:extLst>
      <p:ext uri="{BB962C8B-B14F-4D97-AF65-F5344CB8AC3E}">
        <p14:creationId xmlns:p14="http://schemas.microsoft.com/office/powerpoint/2010/main" val="16915814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descr="PCC_2010logo.png">
            <a:extLst>
              <a:ext uri="{FF2B5EF4-FFF2-40B4-BE49-F238E27FC236}">
                <a16:creationId xmlns:a16="http://schemas.microsoft.com/office/drawing/2014/main" id="{0E557704-9C94-84F2-8026-79D51BF6E2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29" name="Text Placeholder 4">
            <a:extLst>
              <a:ext uri="{FF2B5EF4-FFF2-40B4-BE49-F238E27FC236}">
                <a16:creationId xmlns:a16="http://schemas.microsoft.com/office/drawing/2014/main" id="{7E4B22FE-BAB2-F231-BF06-524FAFFAB043}"/>
              </a:ext>
            </a:extLst>
          </p:cNvPr>
          <p:cNvSpPr>
            <a:spLocks noGrp="1"/>
          </p:cNvSpPr>
          <p:nvPr>
            <p:ph type="body" sz="quarter" idx="20"/>
          </p:nvPr>
        </p:nvSpPr>
        <p:spPr>
          <a:xfrm>
            <a:off x="6918220"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30" name="Text Placeholder 4">
            <a:extLst>
              <a:ext uri="{FF2B5EF4-FFF2-40B4-BE49-F238E27FC236}">
                <a16:creationId xmlns:a16="http://schemas.microsoft.com/office/drawing/2014/main" id="{3E63F207-079F-1035-1F69-642A81A9EFD5}"/>
              </a:ext>
            </a:extLst>
          </p:cNvPr>
          <p:cNvSpPr>
            <a:spLocks noGrp="1"/>
          </p:cNvSpPr>
          <p:nvPr>
            <p:ph type="body" sz="quarter" idx="19"/>
          </p:nvPr>
        </p:nvSpPr>
        <p:spPr>
          <a:xfrm>
            <a:off x="4549775"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31" name="Title 2">
            <a:extLst>
              <a:ext uri="{FF2B5EF4-FFF2-40B4-BE49-F238E27FC236}">
                <a16:creationId xmlns:a16="http://schemas.microsoft.com/office/drawing/2014/main" id="{4533C8AA-BB86-20FA-6EDE-9B600D7BE7A2}"/>
              </a:ext>
            </a:extLst>
          </p:cNvPr>
          <p:cNvSpPr>
            <a:spLocks noGrp="1"/>
          </p:cNvSpPr>
          <p:nvPr>
            <p:ph type="title"/>
          </p:nvPr>
        </p:nvSpPr>
        <p:spPr>
          <a:xfrm>
            <a:off x="4550003" y="0"/>
            <a:ext cx="7175501" cy="2133600"/>
          </a:xfrm>
        </p:spPr>
        <p:txBody>
          <a:bodyPr lIns="91440" tIns="0" rIns="457200" bIns="182880" anchor="b" anchorCtr="0"/>
          <a:lstStyle>
            <a:lvl1pPr algn="l">
              <a:defRPr sz="3200">
                <a:solidFill>
                  <a:schemeClr val="tx2"/>
                </a:solidFill>
              </a:defRPr>
            </a:lvl1pPr>
          </a:lstStyle>
          <a:p>
            <a:r>
              <a:rPr lang="en-US"/>
              <a:t>Click to edit Master title</a:t>
            </a:r>
          </a:p>
        </p:txBody>
      </p:sp>
      <p:cxnSp>
        <p:nvCxnSpPr>
          <p:cNvPr id="32" name="Straight Connector 31">
            <a:extLst>
              <a:ext uri="{FF2B5EF4-FFF2-40B4-BE49-F238E27FC236}">
                <a16:creationId xmlns:a16="http://schemas.microsoft.com/office/drawing/2014/main" id="{E0861833-E86F-C321-A668-128297591EBC}"/>
              </a:ext>
            </a:extLst>
          </p:cNvPr>
          <p:cNvCxnSpPr>
            <a:cxnSpLocks/>
          </p:cNvCxnSpPr>
          <p:nvPr userDrawn="1"/>
        </p:nvCxnSpPr>
        <p:spPr>
          <a:xfrm>
            <a:off x="4665961"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5">
            <a:extLst>
              <a:ext uri="{FF2B5EF4-FFF2-40B4-BE49-F238E27FC236}">
                <a16:creationId xmlns:a16="http://schemas.microsoft.com/office/drawing/2014/main" id="{0F38E90B-41E5-E17E-C91B-DB21637F6CFB}"/>
              </a:ext>
            </a:extLst>
          </p:cNvPr>
          <p:cNvSpPr>
            <a:spLocks noGrp="1"/>
          </p:cNvSpPr>
          <p:nvPr>
            <p:ph type="body" sz="quarter" idx="14" hasCustomPrompt="1"/>
          </p:nvPr>
        </p:nvSpPr>
        <p:spPr>
          <a:xfrm>
            <a:off x="4550365" y="2141538"/>
            <a:ext cx="2255383" cy="764947"/>
          </a:xfrm>
        </p:spPr>
        <p:txBody>
          <a:bodyPr tIns="91440" bIns="91440" anchor="b" anchorCtr="0">
            <a:noAutofit/>
          </a:bodyPr>
          <a:lstStyle>
            <a:lvl1pPr marL="0" indent="0">
              <a:spcBef>
                <a:spcPts val="0"/>
              </a:spcBef>
              <a:buClr>
                <a:schemeClr val="accent1"/>
              </a:buClr>
              <a:buNone/>
              <a:defRPr sz="2000" b="0">
                <a:solidFill>
                  <a:schemeClr val="accent3"/>
                </a:solidFill>
              </a:defRPr>
            </a:lvl1pPr>
          </a:lstStyle>
          <a:p>
            <a:pPr lvl="0"/>
            <a:r>
              <a:rPr lang="en-US"/>
              <a:t>List 1 headline</a:t>
            </a:r>
          </a:p>
        </p:txBody>
      </p:sp>
      <p:sp>
        <p:nvSpPr>
          <p:cNvPr id="34" name="Text Placeholder 5">
            <a:extLst>
              <a:ext uri="{FF2B5EF4-FFF2-40B4-BE49-F238E27FC236}">
                <a16:creationId xmlns:a16="http://schemas.microsoft.com/office/drawing/2014/main" id="{DBC6AC7D-E53B-B905-ADFD-63D48BE7459F}"/>
              </a:ext>
            </a:extLst>
          </p:cNvPr>
          <p:cNvSpPr>
            <a:spLocks noGrp="1"/>
          </p:cNvSpPr>
          <p:nvPr>
            <p:ph type="body" sz="quarter" idx="16" hasCustomPrompt="1"/>
          </p:nvPr>
        </p:nvSpPr>
        <p:spPr>
          <a:xfrm>
            <a:off x="6927805" y="2141538"/>
            <a:ext cx="2255383" cy="773111"/>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a:t>List 2 headline</a:t>
            </a:r>
          </a:p>
        </p:txBody>
      </p:sp>
      <p:sp>
        <p:nvSpPr>
          <p:cNvPr id="35" name="Text Placeholder 5">
            <a:extLst>
              <a:ext uri="{FF2B5EF4-FFF2-40B4-BE49-F238E27FC236}">
                <a16:creationId xmlns:a16="http://schemas.microsoft.com/office/drawing/2014/main" id="{0E3825F6-0CFB-B0B6-9082-E96873221718}"/>
              </a:ext>
            </a:extLst>
          </p:cNvPr>
          <p:cNvSpPr>
            <a:spLocks noGrp="1"/>
          </p:cNvSpPr>
          <p:nvPr>
            <p:ph type="body" sz="quarter" idx="18" hasCustomPrompt="1"/>
          </p:nvPr>
        </p:nvSpPr>
        <p:spPr>
          <a:xfrm>
            <a:off x="9292182" y="2141538"/>
            <a:ext cx="2255383" cy="764947"/>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a:t>List 3 headline</a:t>
            </a:r>
          </a:p>
        </p:txBody>
      </p:sp>
      <p:cxnSp>
        <p:nvCxnSpPr>
          <p:cNvPr id="36" name="Straight Connector 35">
            <a:extLst>
              <a:ext uri="{FF2B5EF4-FFF2-40B4-BE49-F238E27FC236}">
                <a16:creationId xmlns:a16="http://schemas.microsoft.com/office/drawing/2014/main" id="{A8FD75C4-E9E0-4090-B4F9-22692E1A9094}"/>
              </a:ext>
            </a:extLst>
          </p:cNvPr>
          <p:cNvCxnSpPr/>
          <p:nvPr userDrawn="1"/>
        </p:nvCxnSpPr>
        <p:spPr>
          <a:xfrm>
            <a:off x="6875553"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DE496B-2F15-FA99-8368-6CB1B0AA3750}"/>
              </a:ext>
            </a:extLst>
          </p:cNvPr>
          <p:cNvCxnSpPr/>
          <p:nvPr userDrawn="1"/>
        </p:nvCxnSpPr>
        <p:spPr>
          <a:xfrm>
            <a:off x="9235439"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Text Placeholder 4">
            <a:extLst>
              <a:ext uri="{FF2B5EF4-FFF2-40B4-BE49-F238E27FC236}">
                <a16:creationId xmlns:a16="http://schemas.microsoft.com/office/drawing/2014/main" id="{9FDF11F6-6046-BFAD-560B-BF38AAD5CDE0}"/>
              </a:ext>
            </a:extLst>
          </p:cNvPr>
          <p:cNvSpPr>
            <a:spLocks noGrp="1"/>
          </p:cNvSpPr>
          <p:nvPr>
            <p:ph type="body" sz="quarter" idx="21"/>
          </p:nvPr>
        </p:nvSpPr>
        <p:spPr>
          <a:xfrm>
            <a:off x="9279171"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39" name="Picture Placeholder 2">
            <a:extLst>
              <a:ext uri="{FF2B5EF4-FFF2-40B4-BE49-F238E27FC236}">
                <a16:creationId xmlns:a16="http://schemas.microsoft.com/office/drawing/2014/main" id="{E46B64C3-AD34-FBAC-55D4-BF200BD5F833}"/>
              </a:ext>
            </a:extLst>
          </p:cNvPr>
          <p:cNvSpPr>
            <a:spLocks noGrp="1"/>
          </p:cNvSpPr>
          <p:nvPr>
            <p:ph type="pic" sz="quarter" idx="12" hasCustomPrompt="1"/>
          </p:nvPr>
        </p:nvSpPr>
        <p:spPr>
          <a:xfrm>
            <a:off x="0" y="0"/>
            <a:ext cx="4245429" cy="6858000"/>
          </a:xfrm>
          <a:solidFill>
            <a:schemeClr val="bg1">
              <a:lumMod val="95000"/>
            </a:schemeClr>
          </a:solidFill>
        </p:spPr>
        <p:txBody>
          <a:bodyPr anchor="t">
            <a:normAutofit/>
          </a:bodyPr>
          <a:lstStyle>
            <a:lvl1pPr marL="0" indent="0" algn="ctr">
              <a:buNone/>
              <a:defRPr sz="1600"/>
            </a:lvl1pPr>
          </a:lstStyle>
          <a:p>
            <a:pPr lvl="0"/>
            <a:r>
              <a:rPr lang="en-US"/>
              <a:t>Click on the image place holder to replace </a:t>
            </a:r>
            <a:br>
              <a:rPr lang="en-US"/>
            </a:br>
            <a:r>
              <a:rPr lang="en-US"/>
              <a:t>it with image of your choice.</a:t>
            </a:r>
          </a:p>
        </p:txBody>
      </p:sp>
    </p:spTree>
    <p:extLst>
      <p:ext uri="{BB962C8B-B14F-4D97-AF65-F5344CB8AC3E}">
        <p14:creationId xmlns:p14="http://schemas.microsoft.com/office/powerpoint/2010/main" val="2603051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1" name="Picture 10" descr="Logo, company name&#10;&#10;Description automatically generated">
            <a:extLst>
              <a:ext uri="{FF2B5EF4-FFF2-40B4-BE49-F238E27FC236}">
                <a16:creationId xmlns:a16="http://schemas.microsoft.com/office/drawing/2014/main" id="{B7ABBC32-E10A-984D-9B30-C822AE0FD8BF}"/>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10170459"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F9CE083-FCAE-4E6D-83E3-F595193D5562}"/>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0697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9D5E0A-95E5-6C4B-9AA1-364FE0C96EB5}"/>
              </a:ext>
            </a:extLst>
          </p:cNvPr>
          <p:cNvSpPr/>
          <p:nvPr userDrawn="1"/>
        </p:nvSpPr>
        <p:spPr>
          <a:xfrm flipH="1" flipV="1">
            <a:off x="0" y="0"/>
            <a:ext cx="12191999" cy="6858000"/>
          </a:xfrm>
          <a:prstGeom prst="rect">
            <a:avLst/>
          </a:prstGeom>
          <a:gradFill>
            <a:gsLst>
              <a:gs pos="52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21" name="Graphic 20">
            <a:extLst>
              <a:ext uri="{FF2B5EF4-FFF2-40B4-BE49-F238E27FC236}">
                <a16:creationId xmlns:a16="http://schemas.microsoft.com/office/drawing/2014/main" id="{E1E80359-B9DD-DAA3-B8F0-ACC3B49EA27C}"/>
              </a:ext>
            </a:extLst>
          </p:cNvPr>
          <p:cNvPicPr>
            <a:picLocks noChangeAspect="1"/>
          </p:cNvPicPr>
          <p:nvPr userDrawn="1"/>
        </p:nvPicPr>
        <p:blipFill rotWithShape="1">
          <a:blip r:embed="rId2" cstate="print">
            <a:alphaModFix amt="10000"/>
            <a:extLst>
              <a:ext uri="{28A0092B-C50C-407E-A947-70E740481C1C}">
                <a14:useLocalDpi xmlns:a14="http://schemas.microsoft.com/office/drawing/2010/main"/>
              </a:ext>
              <a:ext uri="{96DAC541-7B7A-43D3-8B79-37D633B846F1}">
                <asvg:svgBlip xmlns:asvg="http://schemas.microsoft.com/office/drawing/2016/SVG/main" r:embed="rId3"/>
              </a:ext>
            </a:extLst>
          </a:blip>
          <a:srcRect l="1" t="32836" r="34514" b="2611"/>
          <a:stretch/>
        </p:blipFill>
        <p:spPr>
          <a:xfrm>
            <a:off x="389744" y="-228599"/>
            <a:ext cx="12396866" cy="6973237"/>
          </a:xfrm>
          <a:prstGeom prst="rect">
            <a:avLst/>
          </a:prstGeom>
        </p:spPr>
      </p:pic>
      <p:sp>
        <p:nvSpPr>
          <p:cNvPr id="9" name="Oval 8">
            <a:extLst>
              <a:ext uri="{FF2B5EF4-FFF2-40B4-BE49-F238E27FC236}">
                <a16:creationId xmlns:a16="http://schemas.microsoft.com/office/drawing/2014/main" id="{B2DB1C6A-05A9-BE7D-97ED-FA48CB570615}"/>
              </a:ext>
            </a:extLst>
          </p:cNvPr>
          <p:cNvSpPr/>
          <p:nvPr userDrawn="1"/>
        </p:nvSpPr>
        <p:spPr>
          <a:xfrm>
            <a:off x="-4554746" y="1811547"/>
            <a:ext cx="9609826" cy="9609826"/>
          </a:xfrm>
          <a:prstGeom prst="ellipse">
            <a:avLst/>
          </a:prstGeom>
          <a:noFill/>
          <a:ln w="1905000">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F6FFB9-0FFF-6C52-72D9-874B766FE60C}"/>
              </a:ext>
            </a:extLst>
          </p:cNvPr>
          <p:cNvSpPr/>
          <p:nvPr userDrawn="1"/>
        </p:nvSpPr>
        <p:spPr>
          <a:xfrm>
            <a:off x="7069347" y="-5037826"/>
            <a:ext cx="9609826" cy="9609826"/>
          </a:xfrm>
          <a:prstGeom prst="ellipse">
            <a:avLst/>
          </a:prstGeom>
          <a:noFill/>
          <a:ln w="1905000">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5089A52-D269-E933-514F-35E7D273E0D2}"/>
              </a:ext>
            </a:extLst>
          </p:cNvPr>
          <p:cNvSpPr txBox="1"/>
          <p:nvPr userDrawn="1"/>
        </p:nvSpPr>
        <p:spPr>
          <a:xfrm>
            <a:off x="6040582" y="1413164"/>
            <a:ext cx="184731" cy="369332"/>
          </a:xfrm>
          <a:prstGeom prst="rect">
            <a:avLst/>
          </a:prstGeom>
          <a:noFill/>
        </p:spPr>
        <p:txBody>
          <a:bodyPr wrap="none" rtlCol="0">
            <a:spAutoFit/>
          </a:bodyPr>
          <a:lstStyle/>
          <a:p>
            <a:endParaRPr lang="en-US"/>
          </a:p>
        </p:txBody>
      </p:sp>
      <p:sp>
        <p:nvSpPr>
          <p:cNvPr id="15" name="Text Placeholder 2">
            <a:extLst>
              <a:ext uri="{FF2B5EF4-FFF2-40B4-BE49-F238E27FC236}">
                <a16:creationId xmlns:a16="http://schemas.microsoft.com/office/drawing/2014/main" id="{7513B2FA-762D-71E9-92B1-9C8242380AB7}"/>
              </a:ext>
            </a:extLst>
          </p:cNvPr>
          <p:cNvSpPr>
            <a:spLocks noGrp="1"/>
          </p:cNvSpPr>
          <p:nvPr>
            <p:ph type="body" sz="quarter" idx="19" hasCustomPrompt="1"/>
          </p:nvPr>
        </p:nvSpPr>
        <p:spPr>
          <a:xfrm>
            <a:off x="1608676" y="1512727"/>
            <a:ext cx="2629684" cy="644687"/>
          </a:xfrm>
          <a:solidFill>
            <a:schemeClr val="tx1">
              <a:lumMod val="50000"/>
              <a:alpha val="50143"/>
            </a:schemeClr>
          </a:solidFill>
          <a:ln w="6350">
            <a:noFill/>
          </a:ln>
        </p:spPr>
        <p:style>
          <a:lnRef idx="3">
            <a:schemeClr val="lt1"/>
          </a:lnRef>
          <a:fillRef idx="1">
            <a:schemeClr val="accent6"/>
          </a:fillRef>
          <a:effectRef idx="1">
            <a:schemeClr val="accent6"/>
          </a:effectRef>
          <a:fontRef idx="minor">
            <a:schemeClr val="lt1"/>
          </a:fontRef>
        </p:style>
        <p:txBody>
          <a:bodyPr tIns="0" bIns="0" anchor="ctr">
            <a:no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Event Name</a:t>
            </a:r>
          </a:p>
        </p:txBody>
      </p:sp>
      <p:sp>
        <p:nvSpPr>
          <p:cNvPr id="16" name="Text Placeholder 5">
            <a:extLst>
              <a:ext uri="{FF2B5EF4-FFF2-40B4-BE49-F238E27FC236}">
                <a16:creationId xmlns:a16="http://schemas.microsoft.com/office/drawing/2014/main" id="{874DC0B7-7DA7-EC1D-9929-43B70E9CAE3D}"/>
              </a:ext>
            </a:extLst>
          </p:cNvPr>
          <p:cNvSpPr>
            <a:spLocks noGrp="1"/>
          </p:cNvSpPr>
          <p:nvPr>
            <p:ph type="body" sz="quarter" idx="16" hasCustomPrompt="1"/>
          </p:nvPr>
        </p:nvSpPr>
        <p:spPr>
          <a:xfrm>
            <a:off x="1468483" y="2155371"/>
            <a:ext cx="9673347" cy="1926771"/>
          </a:xfrm>
          <a:noFill/>
        </p:spPr>
        <p:txBody>
          <a:bodyPr tIns="0" bIns="0" anchor="ctr" anchorCtr="0">
            <a:noAutofit/>
          </a:bodyPr>
          <a:lstStyle>
            <a:lvl1pPr marL="0" indent="0">
              <a:spcBef>
                <a:spcPts val="0"/>
              </a:spcBef>
              <a:buNone/>
              <a:defRPr sz="4400" baseline="0">
                <a:solidFill>
                  <a:schemeClr val="bg1"/>
                </a:solidFill>
                <a:latin typeface="+mj-lt"/>
              </a:defRPr>
            </a:lvl1pPr>
          </a:lstStyle>
          <a:p>
            <a:pPr lvl="0"/>
            <a:r>
              <a:rPr lang="en-US"/>
              <a:t>Click to add title text</a:t>
            </a:r>
          </a:p>
        </p:txBody>
      </p:sp>
      <p:sp>
        <p:nvSpPr>
          <p:cNvPr id="17" name="Text Placeholder 15">
            <a:extLst>
              <a:ext uri="{FF2B5EF4-FFF2-40B4-BE49-F238E27FC236}">
                <a16:creationId xmlns:a16="http://schemas.microsoft.com/office/drawing/2014/main" id="{6C092A76-0BA2-7264-E7A1-0857DEECC049}"/>
              </a:ext>
            </a:extLst>
          </p:cNvPr>
          <p:cNvSpPr>
            <a:spLocks noGrp="1"/>
          </p:cNvSpPr>
          <p:nvPr>
            <p:ph type="body" sz="quarter" idx="17" hasCustomPrompt="1"/>
          </p:nvPr>
        </p:nvSpPr>
        <p:spPr>
          <a:xfrm>
            <a:off x="1499481" y="4096901"/>
            <a:ext cx="4623025" cy="654713"/>
          </a:xfrm>
        </p:spPr>
        <p:txBody>
          <a:bodyPr>
            <a:noAutofit/>
          </a:bodyPr>
          <a:lstStyle>
            <a:lvl1pPr marL="0" indent="0">
              <a:buNone/>
              <a:defRPr sz="2400" b="0" baseline="0">
                <a:solidFill>
                  <a:schemeClr val="bg1"/>
                </a:solidFill>
                <a:latin typeface="+mj-lt"/>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Presenters name</a:t>
            </a:r>
          </a:p>
        </p:txBody>
      </p:sp>
      <p:sp>
        <p:nvSpPr>
          <p:cNvPr id="18" name="Text Placeholder 15">
            <a:extLst>
              <a:ext uri="{FF2B5EF4-FFF2-40B4-BE49-F238E27FC236}">
                <a16:creationId xmlns:a16="http://schemas.microsoft.com/office/drawing/2014/main" id="{07929DE1-D87A-82EB-2B48-2F831174CF4F}"/>
              </a:ext>
            </a:extLst>
          </p:cNvPr>
          <p:cNvSpPr>
            <a:spLocks noGrp="1"/>
          </p:cNvSpPr>
          <p:nvPr>
            <p:ph type="body" sz="quarter" idx="18" hasCustomPrompt="1"/>
          </p:nvPr>
        </p:nvSpPr>
        <p:spPr>
          <a:xfrm>
            <a:off x="1499481" y="4736592"/>
            <a:ext cx="4623025" cy="759749"/>
          </a:xfrm>
        </p:spPr>
        <p:txBody>
          <a:bodyPr tIns="182880">
            <a:noAutofit/>
          </a:bodyPr>
          <a:lstStyle>
            <a:lvl1pPr marL="0" indent="0">
              <a:lnSpc>
                <a:spcPts val="2480"/>
              </a:lnSpc>
              <a:spcBef>
                <a:spcPts val="0"/>
              </a:spcBef>
              <a:buNone/>
              <a:defRPr sz="2000" baseline="0">
                <a:solidFill>
                  <a:schemeClr val="bg1"/>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Title, Company | Date</a:t>
            </a:r>
          </a:p>
        </p:txBody>
      </p:sp>
      <p:cxnSp>
        <p:nvCxnSpPr>
          <p:cNvPr id="19" name="Straight Connector 18">
            <a:extLst>
              <a:ext uri="{FF2B5EF4-FFF2-40B4-BE49-F238E27FC236}">
                <a16:creationId xmlns:a16="http://schemas.microsoft.com/office/drawing/2014/main" id="{F59843CC-38C0-DC69-7274-9B6209A90E6B}"/>
              </a:ext>
            </a:extLst>
          </p:cNvPr>
          <p:cNvCxnSpPr/>
          <p:nvPr userDrawn="1"/>
        </p:nvCxnSpPr>
        <p:spPr>
          <a:xfrm>
            <a:off x="1596325" y="4076054"/>
            <a:ext cx="6664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491DF1C-5174-E562-209B-068F34D36BA3}"/>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A58EB1C6-C381-4F9D-E3C2-008EADB1E3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17085" t="38618" r="10187" b="48374"/>
          <a:stretch/>
        </p:blipFill>
        <p:spPr>
          <a:xfrm>
            <a:off x="9440489" y="5734514"/>
            <a:ext cx="1855696" cy="256478"/>
          </a:xfrm>
          <a:prstGeom prst="rect">
            <a:avLst/>
          </a:prstGeom>
        </p:spPr>
      </p:pic>
    </p:spTree>
    <p:extLst>
      <p:ext uri="{BB962C8B-B14F-4D97-AF65-F5344CB8AC3E}">
        <p14:creationId xmlns:p14="http://schemas.microsoft.com/office/powerpoint/2010/main" val="11834940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60">
          <p15:clr>
            <a:srgbClr val="FBAE40"/>
          </p15:clr>
        </p15:guide>
        <p15:guide id="4" pos="7296">
          <p15:clr>
            <a:srgbClr val="FBAE40"/>
          </p15:clr>
        </p15:guide>
        <p15:guide id="5" orient="horz" pos="384">
          <p15:clr>
            <a:srgbClr val="FBAE40"/>
          </p15:clr>
        </p15:guide>
        <p15:guide id="6" orient="horz" pos="396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9D5E0A-95E5-6C4B-9AA1-364FE0C96EB5}"/>
              </a:ext>
            </a:extLst>
          </p:cNvPr>
          <p:cNvSpPr/>
          <p:nvPr userDrawn="1"/>
        </p:nvSpPr>
        <p:spPr>
          <a:xfrm>
            <a:off x="0" y="0"/>
            <a:ext cx="12192000" cy="6857999"/>
          </a:xfrm>
          <a:prstGeom prst="rect">
            <a:avLst/>
          </a:prstGeom>
          <a:gradFill>
            <a:gsLst>
              <a:gs pos="50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p:cNvSpPr/>
          <p:nvPr userDrawn="1"/>
        </p:nvSpPr>
        <p:spPr>
          <a:xfrm>
            <a:off x="1285875" y="11619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Rectangle 4">
            <a:extLst>
              <a:ext uri="{FF2B5EF4-FFF2-40B4-BE49-F238E27FC236}">
                <a16:creationId xmlns:a16="http://schemas.microsoft.com/office/drawing/2014/main" id="{A64CCF0B-08D8-4CC2-DCCC-4307EEAD0FB2}"/>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7193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2F1C16-9237-8D54-E42D-AA97F178274C}"/>
              </a:ext>
            </a:extLst>
          </p:cNvPr>
          <p:cNvSpPr/>
          <p:nvPr userDrawn="1"/>
        </p:nvSpPr>
        <p:spPr>
          <a:xfrm>
            <a:off x="0" y="0"/>
            <a:ext cx="12192000" cy="6857999"/>
          </a:xfrm>
          <a:prstGeom prst="rect">
            <a:avLst/>
          </a:prstGeom>
          <a:gradFill>
            <a:gsLst>
              <a:gs pos="52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 name="Rectangle 7">
            <a:extLst>
              <a:ext uri="{FF2B5EF4-FFF2-40B4-BE49-F238E27FC236}">
                <a16:creationId xmlns:a16="http://schemas.microsoft.com/office/drawing/2014/main" id="{3B976EF4-2A75-4364-730F-FFBB6E21ED93}"/>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93441222-B65A-1E24-3300-3FD802F35B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2941" y="2687400"/>
            <a:ext cx="5526117" cy="1483200"/>
          </a:xfrm>
          <a:prstGeom prst="rect">
            <a:avLst/>
          </a:prstGeom>
        </p:spPr>
      </p:pic>
    </p:spTree>
    <p:extLst>
      <p:ext uri="{BB962C8B-B14F-4D97-AF65-F5344CB8AC3E}">
        <p14:creationId xmlns:p14="http://schemas.microsoft.com/office/powerpoint/2010/main" val="29298237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ext Placeholder 13"/>
          <p:cNvSpPr>
            <a:spLocks noGrp="1"/>
          </p:cNvSpPr>
          <p:nvPr>
            <p:ph type="body" sz="quarter" idx="11"/>
          </p:nvPr>
        </p:nvSpPr>
        <p:spPr>
          <a:xfrm>
            <a:off x="781051" y="1284514"/>
            <a:ext cx="10629900" cy="4789714"/>
          </a:xfrm>
        </p:spPr>
        <p:txBody>
          <a:bodyPr tIns="365760">
            <a:noAutofit/>
          </a:bodyPr>
          <a:lstStyle>
            <a:lvl1pPr>
              <a:spcAft>
                <a:spcPts val="600"/>
              </a:spcAft>
              <a:buClr>
                <a:schemeClr val="accent1"/>
              </a:buClr>
              <a:defRPr sz="2400">
                <a:solidFill>
                  <a:schemeClr val="tx2"/>
                </a:solidFill>
                <a:latin typeface="+mn-lt"/>
              </a:defRPr>
            </a:lvl1pPr>
            <a:lvl2pPr>
              <a:spcBef>
                <a:spcPts val="0"/>
              </a:spcBef>
              <a:spcAft>
                <a:spcPts val="600"/>
              </a:spcAft>
              <a:buClr>
                <a:schemeClr val="accent1"/>
              </a:buClr>
              <a:defRPr sz="2200">
                <a:solidFill>
                  <a:schemeClr val="tx2"/>
                </a:solidFill>
                <a:latin typeface="+mn-lt"/>
              </a:defRPr>
            </a:lvl2pPr>
            <a:lvl3pPr>
              <a:buClr>
                <a:schemeClr val="accent1"/>
              </a:buClr>
              <a:defRPr>
                <a:latin typeface="+mn-lt"/>
              </a:defRPr>
            </a:lvl3pPr>
            <a:lvl4pPr>
              <a:buClr>
                <a:schemeClr val="accent1"/>
              </a:buClr>
              <a:defRPr>
                <a:latin typeface="+mn-lt"/>
              </a:defRPr>
            </a:lvl4pPr>
            <a:lvl5pPr>
              <a:buClr>
                <a:schemeClr val="accent1"/>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9" name="Picture 8" descr="PCC_2010logo.png">
            <a:extLst>
              <a:ext uri="{FF2B5EF4-FFF2-40B4-BE49-F238E27FC236}">
                <a16:creationId xmlns:a16="http://schemas.microsoft.com/office/drawing/2014/main" id="{BF45DBAC-903E-65BF-D78F-CBBF115058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34194187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
        <p:nvSpPr>
          <p:cNvPr id="6" name="Text Placeholder 8">
            <a:extLst>
              <a:ext uri="{FF2B5EF4-FFF2-40B4-BE49-F238E27FC236}">
                <a16:creationId xmlns:a16="http://schemas.microsoft.com/office/drawing/2014/main" id="{4F3BA2DF-DF63-C989-5B8C-3040FDC2A616}"/>
              </a:ext>
            </a:extLst>
          </p:cNvPr>
          <p:cNvSpPr>
            <a:spLocks noGrp="1"/>
          </p:cNvSpPr>
          <p:nvPr>
            <p:ph type="body" sz="quarter" idx="14"/>
          </p:nvPr>
        </p:nvSpPr>
        <p:spPr>
          <a:xfrm>
            <a:off x="6524386"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5BF6BA65-80F9-35E0-8A74-B2AC75650D03}"/>
              </a:ext>
            </a:extLst>
          </p:cNvPr>
          <p:cNvSpPr>
            <a:spLocks noGrp="1"/>
          </p:cNvSpPr>
          <p:nvPr>
            <p:ph type="body" sz="quarter" idx="13"/>
          </p:nvPr>
        </p:nvSpPr>
        <p:spPr>
          <a:xfrm>
            <a:off x="777875"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5EBBEFB4-91E1-9454-E8E4-74F0C911E815}"/>
              </a:ext>
            </a:extLst>
          </p:cNvPr>
          <p:cNvCxnSpPr>
            <a:cxnSpLocks/>
          </p:cNvCxnSpPr>
          <p:nvPr userDrawn="1"/>
        </p:nvCxnSpPr>
        <p:spPr>
          <a:xfrm>
            <a:off x="6091767" y="1646627"/>
            <a:ext cx="0" cy="4333899"/>
          </a:xfrm>
          <a:prstGeom prst="line">
            <a:avLst/>
          </a:prstGeom>
          <a:noFill/>
          <a:ln w="6350" cap="flat" cmpd="sng" algn="ctr">
            <a:solidFill>
              <a:srgbClr val="FFFFFF">
                <a:lumMod val="75000"/>
              </a:srgbClr>
            </a:solidFill>
            <a:prstDash val="solid"/>
            <a:miter lim="800000"/>
          </a:ln>
          <a:effectLst/>
        </p:spPr>
      </p:cxnSp>
      <p:sp>
        <p:nvSpPr>
          <p:cNvPr id="13" name="Text Placeholder 14">
            <a:extLst>
              <a:ext uri="{FF2B5EF4-FFF2-40B4-BE49-F238E27FC236}">
                <a16:creationId xmlns:a16="http://schemas.microsoft.com/office/drawing/2014/main" id="{F227CEAA-FE99-4EC0-BA06-72758B277CE3}"/>
              </a:ext>
            </a:extLst>
          </p:cNvPr>
          <p:cNvSpPr>
            <a:spLocks noGrp="1"/>
          </p:cNvSpPr>
          <p:nvPr>
            <p:ph type="body" sz="quarter" idx="18"/>
          </p:nvPr>
        </p:nvSpPr>
        <p:spPr>
          <a:xfrm>
            <a:off x="777875" y="2039938"/>
            <a:ext cx="4832350" cy="4167187"/>
          </a:xfrm>
        </p:spPr>
        <p:txBody>
          <a:bodyPr t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4">
            <a:extLst>
              <a:ext uri="{FF2B5EF4-FFF2-40B4-BE49-F238E27FC236}">
                <a16:creationId xmlns:a16="http://schemas.microsoft.com/office/drawing/2014/main" id="{D192FE0E-0AB4-B6E0-8167-CAEA7C7B6B4B}"/>
              </a:ext>
            </a:extLst>
          </p:cNvPr>
          <p:cNvSpPr>
            <a:spLocks noGrp="1"/>
          </p:cNvSpPr>
          <p:nvPr>
            <p:ph type="body" sz="quarter" idx="19"/>
          </p:nvPr>
        </p:nvSpPr>
        <p:spPr>
          <a:xfrm>
            <a:off x="6512631" y="2039938"/>
            <a:ext cx="4832350" cy="4167187"/>
          </a:xfrm>
        </p:spPr>
        <p:txBody>
          <a:bodyPr t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2760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F70AA95-6835-3230-E231-11CFE38BD99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5A28879F-6D7F-F802-92FB-54474023227B}"/>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5" name="Picture 4" descr="PCC_2010logo.png">
            <a:extLst>
              <a:ext uri="{FF2B5EF4-FFF2-40B4-BE49-F238E27FC236}">
                <a16:creationId xmlns:a16="http://schemas.microsoft.com/office/drawing/2014/main" id="{B22A5484-6256-CFC4-DB93-BF1643F0FEE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36633178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4" name="Picture 3" descr="PCC_2010logo.png">
            <a:extLst>
              <a:ext uri="{FF2B5EF4-FFF2-40B4-BE49-F238E27FC236}">
                <a16:creationId xmlns:a16="http://schemas.microsoft.com/office/drawing/2014/main" id="{5EE2F4E9-701E-F92F-4D4C-FF133B68B55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15173040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Text Placeholder 13"/>
          <p:cNvSpPr>
            <a:spLocks noGrp="1"/>
          </p:cNvSpPr>
          <p:nvPr>
            <p:ph type="body" sz="quarter" idx="11" hasCustomPrompt="1"/>
          </p:nvPr>
        </p:nvSpPr>
        <p:spPr>
          <a:xfrm>
            <a:off x="785813" y="1443033"/>
            <a:ext cx="5719451" cy="4600579"/>
          </a:xfrm>
        </p:spPr>
        <p:txBody>
          <a:bodyPr>
            <a:noAutofit/>
          </a:bodyPr>
          <a:lstStyle>
            <a:lvl1pPr>
              <a:buClr>
                <a:schemeClr val="accent1"/>
              </a:buClr>
              <a:defRPr sz="2400">
                <a:solidFill>
                  <a:schemeClr val="tx2"/>
                </a:solidFill>
                <a:latin typeface="+mj-lt"/>
              </a:defRPr>
            </a:lvl1pPr>
            <a:lvl2pPr>
              <a:buClr>
                <a:schemeClr val="accent1"/>
              </a:buClr>
              <a:defRPr sz="2200">
                <a:solidFill>
                  <a:schemeClr val="tx2"/>
                </a:solidFill>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6826103"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cxnSp>
        <p:nvCxnSpPr>
          <p:cNvPr id="13" name="Straight Connector 12">
            <a:extLst>
              <a:ext uri="{FF2B5EF4-FFF2-40B4-BE49-F238E27FC236}">
                <a16:creationId xmlns:a16="http://schemas.microsoft.com/office/drawing/2014/main" id="{ED72B316-1475-53B9-B0B6-90C23908B82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FBF943CD-9EB7-102F-0F3D-0FFCF752E9FD}"/>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1" name="Picture 10" descr="PCC_2010logo.png">
            <a:extLst>
              <a:ext uri="{FF2B5EF4-FFF2-40B4-BE49-F238E27FC236}">
                <a16:creationId xmlns:a16="http://schemas.microsoft.com/office/drawing/2014/main" id="{C92B7A68-33FC-C8E7-5CFA-DF944860FA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41021321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Text Placeholder 13"/>
          <p:cNvSpPr>
            <a:spLocks noGrp="1"/>
          </p:cNvSpPr>
          <p:nvPr>
            <p:ph type="body" sz="quarter" idx="11"/>
          </p:nvPr>
        </p:nvSpPr>
        <p:spPr>
          <a:xfrm>
            <a:off x="5651292" y="1444752"/>
            <a:ext cx="5759659" cy="4581294"/>
          </a:xfrm>
        </p:spPr>
        <p:txBody>
          <a:bodyPr bIns="0">
            <a:noAutofit/>
          </a:bodyPr>
          <a:lstStyle>
            <a:lvl1pPr>
              <a:buClr>
                <a:schemeClr val="accent1"/>
              </a:buClr>
              <a:defRPr sz="2400">
                <a:solidFill>
                  <a:schemeClr val="tx2"/>
                </a:solidFill>
                <a:latin typeface="+mj-lt"/>
              </a:defRPr>
            </a:lvl1pPr>
            <a:lvl2pPr>
              <a:buClr>
                <a:schemeClr val="accent1"/>
              </a:buClr>
              <a:defRPr sz="2200">
                <a:solidFill>
                  <a:schemeClr val="tx2"/>
                </a:solidFill>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cxnSp>
        <p:nvCxnSpPr>
          <p:cNvPr id="13" name="Straight Connector 12">
            <a:extLst>
              <a:ext uri="{FF2B5EF4-FFF2-40B4-BE49-F238E27FC236}">
                <a16:creationId xmlns:a16="http://schemas.microsoft.com/office/drawing/2014/main" id="{37B2F567-1900-DAC1-4569-0179E4FDE759}"/>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7" name="Title 2">
            <a:extLst>
              <a:ext uri="{FF2B5EF4-FFF2-40B4-BE49-F238E27FC236}">
                <a16:creationId xmlns:a16="http://schemas.microsoft.com/office/drawing/2014/main" id="{4D598101-CEC9-F18C-0B36-2E186898A98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1" name="Picture 10" descr="PCC_2010logo.png">
            <a:extLst>
              <a:ext uri="{FF2B5EF4-FFF2-40B4-BE49-F238E27FC236}">
                <a16:creationId xmlns:a16="http://schemas.microsoft.com/office/drawing/2014/main" id="{F07EC954-8833-18FE-F0D3-E7E3AF6DFD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37244960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7947889-D94B-9C2E-9771-223228B948B0}"/>
              </a:ext>
            </a:extLst>
          </p:cNvPr>
          <p:cNvSpPr>
            <a:spLocks noGrp="1"/>
          </p:cNvSpPr>
          <p:nvPr>
            <p:ph type="title"/>
          </p:nvPr>
        </p:nvSpPr>
        <p:spPr>
          <a:xfrm>
            <a:off x="6096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6096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6211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descr="PCC_2010logo.png">
            <a:extLst>
              <a:ext uri="{FF2B5EF4-FFF2-40B4-BE49-F238E27FC236}">
                <a16:creationId xmlns:a16="http://schemas.microsoft.com/office/drawing/2014/main" id="{08AE2199-13E3-AD72-8CE3-099D62B3AD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2176000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217294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218733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39057F7B-6506-40D1-BCF0-89305B8B9046}"/>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5" name="Picture 14" descr="Logo, company name&#10;&#10;Description automatically generated">
            <a:extLst>
              <a:ext uri="{FF2B5EF4-FFF2-40B4-BE49-F238E27FC236}">
                <a16:creationId xmlns:a16="http://schemas.microsoft.com/office/drawing/2014/main" id="{DEF211DD-2A4B-4B54-A33D-0EDE811401A3}"/>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16" name="Rectangle 15">
            <a:extLst>
              <a:ext uri="{FF2B5EF4-FFF2-40B4-BE49-F238E27FC236}">
                <a16:creationId xmlns:a16="http://schemas.microsoft.com/office/drawing/2014/main" id="{3AB47A10-B2BE-4C04-B620-00ABB6E78655}"/>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9595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629CDDE8-E09D-5207-8672-1A136C6142EB}"/>
              </a:ext>
            </a:extLst>
          </p:cNvPr>
          <p:cNvSpPr>
            <a:spLocks noGrp="1"/>
          </p:cNvSpPr>
          <p:nvPr>
            <p:ph type="title"/>
          </p:nvPr>
        </p:nvSpPr>
        <p:spPr>
          <a:xfrm>
            <a:off x="762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762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877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6518346"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pic>
        <p:nvPicPr>
          <p:cNvPr id="10" name="Picture 9" descr="PCC_2010logo.png">
            <a:extLst>
              <a:ext uri="{FF2B5EF4-FFF2-40B4-BE49-F238E27FC236}">
                <a16:creationId xmlns:a16="http://schemas.microsoft.com/office/drawing/2014/main" id="{DEF34301-2C40-BB98-ACBE-A2926B95AA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23451731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24">
          <p15:clr>
            <a:srgbClr val="FBAE40"/>
          </p15:clr>
        </p15:guide>
        <p15:guide id="4" pos="48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7" name="Picture Placeholder 25">
            <a:extLst>
              <a:ext uri="{FF2B5EF4-FFF2-40B4-BE49-F238E27FC236}">
                <a16:creationId xmlns:a16="http://schemas.microsoft.com/office/drawing/2014/main" id="{2F07465C-E81A-5225-272F-A1F90A60139A}"/>
              </a:ext>
            </a:extLst>
          </p:cNvPr>
          <p:cNvSpPr>
            <a:spLocks noGrp="1"/>
          </p:cNvSpPr>
          <p:nvPr>
            <p:ph type="pic" sz="quarter" idx="12" hasCustomPrompt="1"/>
          </p:nvPr>
        </p:nvSpPr>
        <p:spPr>
          <a:xfrm>
            <a:off x="0" y="0"/>
            <a:ext cx="5530467" cy="6858000"/>
          </a:xfrm>
          <a:solidFill>
            <a:schemeClr val="bg1">
              <a:lumMod val="95000"/>
            </a:schemeClr>
          </a:solidFill>
        </p:spPr>
        <p:txBody>
          <a:bodyPr anchor="ctr">
            <a:normAutofit/>
          </a:bodyPr>
          <a:lstStyle>
            <a:lvl1pPr marL="0" indent="0" algn="ctr">
              <a:buNone/>
              <a:defRPr sz="1600"/>
            </a:lvl1pPr>
          </a:lstStyle>
          <a:p>
            <a:r>
              <a:rPr lang="en-US" sz="1600"/>
              <a:t>Click here to replace picture</a:t>
            </a:r>
            <a:endParaRPr lang="en-US"/>
          </a:p>
        </p:txBody>
      </p:sp>
      <p:sp>
        <p:nvSpPr>
          <p:cNvPr id="8" name="Title 2">
            <a:extLst>
              <a:ext uri="{FF2B5EF4-FFF2-40B4-BE49-F238E27FC236}">
                <a16:creationId xmlns:a16="http://schemas.microsoft.com/office/drawing/2014/main" id="{19D39376-8CFD-B385-3A26-CD8566D11D6A}"/>
              </a:ext>
            </a:extLst>
          </p:cNvPr>
          <p:cNvSpPr>
            <a:spLocks noGrp="1"/>
          </p:cNvSpPr>
          <p:nvPr>
            <p:ph type="title"/>
          </p:nvPr>
        </p:nvSpPr>
        <p:spPr>
          <a:xfrm>
            <a:off x="6096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10" name="Text Placeholder 7">
            <a:extLst>
              <a:ext uri="{FF2B5EF4-FFF2-40B4-BE49-F238E27FC236}">
                <a16:creationId xmlns:a16="http://schemas.microsoft.com/office/drawing/2014/main" id="{CA2CA145-1D10-B76F-E8FD-A2A7FE867EC3}"/>
              </a:ext>
            </a:extLst>
          </p:cNvPr>
          <p:cNvSpPr>
            <a:spLocks noGrp="1"/>
          </p:cNvSpPr>
          <p:nvPr>
            <p:ph type="body" sz="quarter" idx="26"/>
          </p:nvPr>
        </p:nvSpPr>
        <p:spPr>
          <a:xfrm>
            <a:off x="6096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35C4CEB2-1379-30DA-FD19-2EC296FB5492}"/>
              </a:ext>
            </a:extLst>
          </p:cNvPr>
          <p:cNvCxnSpPr>
            <a:cxnSpLocks/>
          </p:cNvCxnSpPr>
          <p:nvPr userDrawn="1"/>
        </p:nvCxnSpPr>
        <p:spPr>
          <a:xfrm>
            <a:off x="6211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PCC_2010logo.png">
            <a:extLst>
              <a:ext uri="{FF2B5EF4-FFF2-40B4-BE49-F238E27FC236}">
                <a16:creationId xmlns:a16="http://schemas.microsoft.com/office/drawing/2014/main" id="{C5825323-755D-CCF5-93F9-AF5BD60D2BB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1921909265"/>
      </p:ext>
    </p:extLst>
  </p:cSld>
  <p:clrMapOvr>
    <a:masterClrMapping/>
  </p:clrMapOvr>
  <p:extLst>
    <p:ext uri="{DCECCB84-F9BA-43D5-87BE-67443E8EF086}">
      <p15:sldGuideLst xmlns:p15="http://schemas.microsoft.com/office/powerpoint/2012/main">
        <p15:guide id="1" orient="horz" pos="2160">
          <p15:clr>
            <a:srgbClr val="FBAE40"/>
          </p15:clr>
        </p15:guide>
        <p15:guide id="2" pos="3795">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E4D23FEC-1398-07C9-1745-D7B9A831847D}"/>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16" name="Title 2">
            <a:extLst>
              <a:ext uri="{FF2B5EF4-FFF2-40B4-BE49-F238E27FC236}">
                <a16:creationId xmlns:a16="http://schemas.microsoft.com/office/drawing/2014/main" id="{24CBB3E2-E9F2-828E-0989-DEF1EFA88761}"/>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8" name="Picture 17" descr="PCC_2010logo.png">
            <a:extLst>
              <a:ext uri="{FF2B5EF4-FFF2-40B4-BE49-F238E27FC236}">
                <a16:creationId xmlns:a16="http://schemas.microsoft.com/office/drawing/2014/main" id="{A4824287-C02F-AD90-2414-DAD11045DE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2" name="Picture Placeholder 10">
            <a:extLst>
              <a:ext uri="{FF2B5EF4-FFF2-40B4-BE49-F238E27FC236}">
                <a16:creationId xmlns:a16="http://schemas.microsoft.com/office/drawing/2014/main" id="{00AD3D62-C8B1-98E1-5E2A-F25AAD04EB21}"/>
              </a:ext>
            </a:extLst>
          </p:cNvPr>
          <p:cNvSpPr>
            <a:spLocks noGrp="1"/>
          </p:cNvSpPr>
          <p:nvPr>
            <p:ph type="pic" sz="quarter" idx="11" hasCustomPrompt="1"/>
          </p:nvPr>
        </p:nvSpPr>
        <p:spPr>
          <a:xfrm>
            <a:off x="1029503"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3" name="Straight Connector 2">
            <a:extLst>
              <a:ext uri="{FF2B5EF4-FFF2-40B4-BE49-F238E27FC236}">
                <a16:creationId xmlns:a16="http://schemas.microsoft.com/office/drawing/2014/main" id="{788E3932-ECE4-BAA6-36D8-5CDE554F1709}"/>
              </a:ext>
            </a:extLst>
          </p:cNvPr>
          <p:cNvCxnSpPr/>
          <p:nvPr userDrawn="1"/>
        </p:nvCxnSpPr>
        <p:spPr>
          <a:xfrm>
            <a:off x="428096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 Placeholder 17">
            <a:extLst>
              <a:ext uri="{FF2B5EF4-FFF2-40B4-BE49-F238E27FC236}">
                <a16:creationId xmlns:a16="http://schemas.microsoft.com/office/drawing/2014/main" id="{E0BA484E-F8B4-E29A-569B-7DBBE8330E14}"/>
              </a:ext>
            </a:extLst>
          </p:cNvPr>
          <p:cNvSpPr>
            <a:spLocks noGrp="1"/>
          </p:cNvSpPr>
          <p:nvPr>
            <p:ph type="body" sz="quarter" idx="14" hasCustomPrompt="1"/>
          </p:nvPr>
        </p:nvSpPr>
        <p:spPr>
          <a:xfrm>
            <a:off x="644507" y="4966071"/>
            <a:ext cx="3629781"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5" name="Text Placeholder 22">
            <a:extLst>
              <a:ext uri="{FF2B5EF4-FFF2-40B4-BE49-F238E27FC236}">
                <a16:creationId xmlns:a16="http://schemas.microsoft.com/office/drawing/2014/main" id="{B18939CB-033D-831D-1156-A3AB279C6775}"/>
              </a:ext>
            </a:extLst>
          </p:cNvPr>
          <p:cNvSpPr>
            <a:spLocks noGrp="1"/>
          </p:cNvSpPr>
          <p:nvPr>
            <p:ph type="body" sz="quarter" idx="17" hasCustomPrompt="1"/>
          </p:nvPr>
        </p:nvSpPr>
        <p:spPr>
          <a:xfrm>
            <a:off x="644507" y="4286235"/>
            <a:ext cx="3629781" cy="664077"/>
          </a:xfrm>
        </p:spPr>
        <p:txBody>
          <a:bodyPr lIns="274320" tIns="0" rIns="274320" bIns="91440" anchor="b" anchorCtr="0">
            <a:noAutofit/>
          </a:bodyPr>
          <a:lstStyle>
            <a:lvl1pPr marL="0" indent="0" algn="ctr">
              <a:buNone/>
              <a:defRPr sz="2400" b="0" i="0">
                <a:solidFill>
                  <a:schemeClr val="accent3"/>
                </a:solidFill>
                <a:latin typeface="+mn-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6" name="Picture Placeholder 10">
            <a:extLst>
              <a:ext uri="{FF2B5EF4-FFF2-40B4-BE49-F238E27FC236}">
                <a16:creationId xmlns:a16="http://schemas.microsoft.com/office/drawing/2014/main" id="{AA15ED12-CB40-C326-E974-95460FDEA24C}"/>
              </a:ext>
            </a:extLst>
          </p:cNvPr>
          <p:cNvSpPr>
            <a:spLocks noGrp="1"/>
          </p:cNvSpPr>
          <p:nvPr>
            <p:ph type="pic" sz="quarter" idx="18" hasCustomPrompt="1"/>
          </p:nvPr>
        </p:nvSpPr>
        <p:spPr>
          <a:xfrm>
            <a:off x="4672183"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7" name="Straight Connector 6">
            <a:extLst>
              <a:ext uri="{FF2B5EF4-FFF2-40B4-BE49-F238E27FC236}">
                <a16:creationId xmlns:a16="http://schemas.microsoft.com/office/drawing/2014/main" id="{A7792145-FF27-DB97-A7E6-535006987AFE}"/>
              </a:ext>
            </a:extLst>
          </p:cNvPr>
          <p:cNvCxnSpPr/>
          <p:nvPr userDrawn="1"/>
        </p:nvCxnSpPr>
        <p:spPr>
          <a:xfrm>
            <a:off x="793863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7FC1207F-66C7-45BE-0002-DDAF6CF51028}"/>
              </a:ext>
            </a:extLst>
          </p:cNvPr>
          <p:cNvSpPr>
            <a:spLocks noGrp="1"/>
          </p:cNvSpPr>
          <p:nvPr>
            <p:ph type="body" sz="quarter" idx="19" hasCustomPrompt="1"/>
          </p:nvPr>
        </p:nvSpPr>
        <p:spPr>
          <a:xfrm>
            <a:off x="4287187" y="4966071"/>
            <a:ext cx="3657599"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15" name="Text Placeholder 22">
            <a:extLst>
              <a:ext uri="{FF2B5EF4-FFF2-40B4-BE49-F238E27FC236}">
                <a16:creationId xmlns:a16="http://schemas.microsoft.com/office/drawing/2014/main" id="{D0283D74-EEC5-711D-1475-495C96F1D1FC}"/>
              </a:ext>
            </a:extLst>
          </p:cNvPr>
          <p:cNvSpPr>
            <a:spLocks noGrp="1"/>
          </p:cNvSpPr>
          <p:nvPr>
            <p:ph type="body" sz="quarter" idx="20" hasCustomPrompt="1"/>
          </p:nvPr>
        </p:nvSpPr>
        <p:spPr>
          <a:xfrm>
            <a:off x="4287187" y="4286235"/>
            <a:ext cx="3657599"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0" name="Picture Placeholder 10">
            <a:extLst>
              <a:ext uri="{FF2B5EF4-FFF2-40B4-BE49-F238E27FC236}">
                <a16:creationId xmlns:a16="http://schemas.microsoft.com/office/drawing/2014/main" id="{617FEA1F-0A5D-6A04-7C6E-8B5C570C97B5}"/>
              </a:ext>
            </a:extLst>
          </p:cNvPr>
          <p:cNvSpPr>
            <a:spLocks noGrp="1"/>
          </p:cNvSpPr>
          <p:nvPr>
            <p:ph type="pic" sz="quarter" idx="21" hasCustomPrompt="1"/>
          </p:nvPr>
        </p:nvSpPr>
        <p:spPr>
          <a:xfrm>
            <a:off x="8376918"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21" name="Text Placeholder 17">
            <a:extLst>
              <a:ext uri="{FF2B5EF4-FFF2-40B4-BE49-F238E27FC236}">
                <a16:creationId xmlns:a16="http://schemas.microsoft.com/office/drawing/2014/main" id="{58E42372-908C-4D66-2C4C-563E2258CCB3}"/>
              </a:ext>
            </a:extLst>
          </p:cNvPr>
          <p:cNvSpPr>
            <a:spLocks noGrp="1"/>
          </p:cNvSpPr>
          <p:nvPr>
            <p:ph type="body" sz="quarter" idx="22" hasCustomPrompt="1"/>
          </p:nvPr>
        </p:nvSpPr>
        <p:spPr>
          <a:xfrm>
            <a:off x="7946068" y="4966071"/>
            <a:ext cx="3688464"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2" name="Text Placeholder 22">
            <a:extLst>
              <a:ext uri="{FF2B5EF4-FFF2-40B4-BE49-F238E27FC236}">
                <a16:creationId xmlns:a16="http://schemas.microsoft.com/office/drawing/2014/main" id="{E9A4E08A-7D6E-8EB3-755D-A5A3CEA55077}"/>
              </a:ext>
            </a:extLst>
          </p:cNvPr>
          <p:cNvSpPr>
            <a:spLocks noGrp="1"/>
          </p:cNvSpPr>
          <p:nvPr>
            <p:ph type="body" sz="quarter" idx="23" hasCustomPrompt="1"/>
          </p:nvPr>
        </p:nvSpPr>
        <p:spPr>
          <a:xfrm>
            <a:off x="7946066" y="4286235"/>
            <a:ext cx="3688464"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Tree>
    <p:extLst>
      <p:ext uri="{BB962C8B-B14F-4D97-AF65-F5344CB8AC3E}">
        <p14:creationId xmlns:p14="http://schemas.microsoft.com/office/powerpoint/2010/main" val="35234745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3" name="Picture 2" descr="PCC_2010logo.png">
            <a:extLst>
              <a:ext uri="{FF2B5EF4-FFF2-40B4-BE49-F238E27FC236}">
                <a16:creationId xmlns:a16="http://schemas.microsoft.com/office/drawing/2014/main" id="{0E557704-9C94-84F2-8026-79D51BF6E2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7" name="Text Placeholder 7">
            <a:extLst>
              <a:ext uri="{FF2B5EF4-FFF2-40B4-BE49-F238E27FC236}">
                <a16:creationId xmlns:a16="http://schemas.microsoft.com/office/drawing/2014/main" id="{F2AD1B26-30A6-B401-B103-A037F924E985}"/>
              </a:ext>
            </a:extLst>
          </p:cNvPr>
          <p:cNvSpPr>
            <a:spLocks noGrp="1"/>
          </p:cNvSpPr>
          <p:nvPr>
            <p:ph type="body" sz="quarter" idx="26"/>
          </p:nvPr>
        </p:nvSpPr>
        <p:spPr>
          <a:xfrm>
            <a:off x="4648200" y="2168165"/>
            <a:ext cx="6921501" cy="3406987"/>
          </a:xfrm>
        </p:spPr>
        <p:txBody>
          <a:bodyPr lIns="0" tIns="274320" bIns="0">
            <a:no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B28DE2F6-3CA5-0F17-B667-4CCA2A5D8221}"/>
              </a:ext>
            </a:extLst>
          </p:cNvPr>
          <p:cNvCxnSpPr>
            <a:cxnSpLocks/>
          </p:cNvCxnSpPr>
          <p:nvPr userDrawn="1"/>
        </p:nvCxnSpPr>
        <p:spPr>
          <a:xfrm>
            <a:off x="4650512"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icture Placeholder 2">
            <a:extLst>
              <a:ext uri="{FF2B5EF4-FFF2-40B4-BE49-F238E27FC236}">
                <a16:creationId xmlns:a16="http://schemas.microsoft.com/office/drawing/2014/main" id="{06D14218-820E-C8CE-371F-1199A56E736E}"/>
              </a:ext>
            </a:extLst>
          </p:cNvPr>
          <p:cNvSpPr>
            <a:spLocks noGrp="1"/>
          </p:cNvSpPr>
          <p:nvPr>
            <p:ph type="pic" sz="quarter" idx="12" hasCustomPrompt="1"/>
          </p:nvPr>
        </p:nvSpPr>
        <p:spPr>
          <a:xfrm>
            <a:off x="0" y="0"/>
            <a:ext cx="4245429" cy="6858000"/>
          </a:xfrm>
          <a:solidFill>
            <a:schemeClr val="bg1">
              <a:lumMod val="95000"/>
            </a:schemeClr>
          </a:solidFill>
        </p:spPr>
        <p:txBody>
          <a:bodyPr anchor="t">
            <a:normAutofit/>
          </a:bodyPr>
          <a:lstStyle>
            <a:lvl1pPr marL="0" indent="0" algn="ctr">
              <a:buNone/>
              <a:defRPr sz="1600"/>
            </a:lvl1pPr>
          </a:lstStyle>
          <a:p>
            <a:pPr lvl="0"/>
            <a:r>
              <a:rPr lang="en-US"/>
              <a:t>Click on the image place holder to replace </a:t>
            </a:r>
            <a:br>
              <a:rPr lang="en-US"/>
            </a:br>
            <a:r>
              <a:rPr lang="en-US"/>
              <a:t>it with image of your choice.</a:t>
            </a:r>
          </a:p>
        </p:txBody>
      </p:sp>
      <p:sp>
        <p:nvSpPr>
          <p:cNvPr id="10" name="Title 2">
            <a:extLst>
              <a:ext uri="{FF2B5EF4-FFF2-40B4-BE49-F238E27FC236}">
                <a16:creationId xmlns:a16="http://schemas.microsoft.com/office/drawing/2014/main" id="{0DEFFA8A-66F9-A62D-8BF3-A3F2128894BF}"/>
              </a:ext>
            </a:extLst>
          </p:cNvPr>
          <p:cNvSpPr>
            <a:spLocks noGrp="1"/>
          </p:cNvSpPr>
          <p:nvPr>
            <p:ph type="title"/>
          </p:nvPr>
        </p:nvSpPr>
        <p:spPr>
          <a:xfrm>
            <a:off x="4550003" y="0"/>
            <a:ext cx="7175501" cy="2133600"/>
          </a:xfrm>
        </p:spPr>
        <p:txBody>
          <a:bodyPr lIns="91440" tIns="0" rIns="457200" bIns="182880" anchor="b" anchorCtr="0"/>
          <a:lstStyle>
            <a:lvl1pPr algn="l">
              <a:defRPr sz="3200">
                <a:solidFill>
                  <a:schemeClr val="tx2"/>
                </a:solidFill>
              </a:defRPr>
            </a:lvl1pPr>
          </a:lstStyle>
          <a:p>
            <a:r>
              <a:rPr lang="en-US"/>
              <a:t>Click to edit Master title</a:t>
            </a:r>
          </a:p>
        </p:txBody>
      </p:sp>
    </p:spTree>
    <p:extLst>
      <p:ext uri="{BB962C8B-B14F-4D97-AF65-F5344CB8AC3E}">
        <p14:creationId xmlns:p14="http://schemas.microsoft.com/office/powerpoint/2010/main" val="24791505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descr="PCC_2010logo.png">
            <a:extLst>
              <a:ext uri="{FF2B5EF4-FFF2-40B4-BE49-F238E27FC236}">
                <a16:creationId xmlns:a16="http://schemas.microsoft.com/office/drawing/2014/main" id="{0E557704-9C94-84F2-8026-79D51BF6E2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29" name="Text Placeholder 4">
            <a:extLst>
              <a:ext uri="{FF2B5EF4-FFF2-40B4-BE49-F238E27FC236}">
                <a16:creationId xmlns:a16="http://schemas.microsoft.com/office/drawing/2014/main" id="{7E4B22FE-BAB2-F231-BF06-524FAFFAB043}"/>
              </a:ext>
            </a:extLst>
          </p:cNvPr>
          <p:cNvSpPr>
            <a:spLocks noGrp="1"/>
          </p:cNvSpPr>
          <p:nvPr>
            <p:ph type="body" sz="quarter" idx="20"/>
          </p:nvPr>
        </p:nvSpPr>
        <p:spPr>
          <a:xfrm>
            <a:off x="6918220"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30" name="Text Placeholder 4">
            <a:extLst>
              <a:ext uri="{FF2B5EF4-FFF2-40B4-BE49-F238E27FC236}">
                <a16:creationId xmlns:a16="http://schemas.microsoft.com/office/drawing/2014/main" id="{3E63F207-079F-1035-1F69-642A81A9EFD5}"/>
              </a:ext>
            </a:extLst>
          </p:cNvPr>
          <p:cNvSpPr>
            <a:spLocks noGrp="1"/>
          </p:cNvSpPr>
          <p:nvPr>
            <p:ph type="body" sz="quarter" idx="19"/>
          </p:nvPr>
        </p:nvSpPr>
        <p:spPr>
          <a:xfrm>
            <a:off x="4549775"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31" name="Title 2">
            <a:extLst>
              <a:ext uri="{FF2B5EF4-FFF2-40B4-BE49-F238E27FC236}">
                <a16:creationId xmlns:a16="http://schemas.microsoft.com/office/drawing/2014/main" id="{4533C8AA-BB86-20FA-6EDE-9B600D7BE7A2}"/>
              </a:ext>
            </a:extLst>
          </p:cNvPr>
          <p:cNvSpPr>
            <a:spLocks noGrp="1"/>
          </p:cNvSpPr>
          <p:nvPr>
            <p:ph type="title"/>
          </p:nvPr>
        </p:nvSpPr>
        <p:spPr>
          <a:xfrm>
            <a:off x="4550003" y="0"/>
            <a:ext cx="7175501" cy="2133600"/>
          </a:xfrm>
        </p:spPr>
        <p:txBody>
          <a:bodyPr lIns="91440" tIns="0" rIns="457200" bIns="182880" anchor="b" anchorCtr="0"/>
          <a:lstStyle>
            <a:lvl1pPr algn="l">
              <a:defRPr sz="3200">
                <a:solidFill>
                  <a:schemeClr val="tx2"/>
                </a:solidFill>
              </a:defRPr>
            </a:lvl1pPr>
          </a:lstStyle>
          <a:p>
            <a:r>
              <a:rPr lang="en-US"/>
              <a:t>Click to edit Master title</a:t>
            </a:r>
          </a:p>
        </p:txBody>
      </p:sp>
      <p:cxnSp>
        <p:nvCxnSpPr>
          <p:cNvPr id="32" name="Straight Connector 31">
            <a:extLst>
              <a:ext uri="{FF2B5EF4-FFF2-40B4-BE49-F238E27FC236}">
                <a16:creationId xmlns:a16="http://schemas.microsoft.com/office/drawing/2014/main" id="{E0861833-E86F-C321-A668-128297591EBC}"/>
              </a:ext>
            </a:extLst>
          </p:cNvPr>
          <p:cNvCxnSpPr>
            <a:cxnSpLocks/>
          </p:cNvCxnSpPr>
          <p:nvPr userDrawn="1"/>
        </p:nvCxnSpPr>
        <p:spPr>
          <a:xfrm>
            <a:off x="4665961"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5">
            <a:extLst>
              <a:ext uri="{FF2B5EF4-FFF2-40B4-BE49-F238E27FC236}">
                <a16:creationId xmlns:a16="http://schemas.microsoft.com/office/drawing/2014/main" id="{0F38E90B-41E5-E17E-C91B-DB21637F6CFB}"/>
              </a:ext>
            </a:extLst>
          </p:cNvPr>
          <p:cNvSpPr>
            <a:spLocks noGrp="1"/>
          </p:cNvSpPr>
          <p:nvPr>
            <p:ph type="body" sz="quarter" idx="14" hasCustomPrompt="1"/>
          </p:nvPr>
        </p:nvSpPr>
        <p:spPr>
          <a:xfrm>
            <a:off x="4550365" y="2141538"/>
            <a:ext cx="2255383" cy="764947"/>
          </a:xfrm>
        </p:spPr>
        <p:txBody>
          <a:bodyPr tIns="91440" bIns="91440" anchor="b" anchorCtr="0">
            <a:noAutofit/>
          </a:bodyPr>
          <a:lstStyle>
            <a:lvl1pPr marL="0" indent="0">
              <a:spcBef>
                <a:spcPts val="0"/>
              </a:spcBef>
              <a:buClr>
                <a:schemeClr val="accent1"/>
              </a:buClr>
              <a:buNone/>
              <a:defRPr sz="2000" b="0">
                <a:solidFill>
                  <a:schemeClr val="accent3"/>
                </a:solidFill>
              </a:defRPr>
            </a:lvl1pPr>
          </a:lstStyle>
          <a:p>
            <a:pPr lvl="0"/>
            <a:r>
              <a:rPr lang="en-US"/>
              <a:t>List 1 headline</a:t>
            </a:r>
          </a:p>
        </p:txBody>
      </p:sp>
      <p:sp>
        <p:nvSpPr>
          <p:cNvPr id="34" name="Text Placeholder 5">
            <a:extLst>
              <a:ext uri="{FF2B5EF4-FFF2-40B4-BE49-F238E27FC236}">
                <a16:creationId xmlns:a16="http://schemas.microsoft.com/office/drawing/2014/main" id="{DBC6AC7D-E53B-B905-ADFD-63D48BE7459F}"/>
              </a:ext>
            </a:extLst>
          </p:cNvPr>
          <p:cNvSpPr>
            <a:spLocks noGrp="1"/>
          </p:cNvSpPr>
          <p:nvPr>
            <p:ph type="body" sz="quarter" idx="16" hasCustomPrompt="1"/>
          </p:nvPr>
        </p:nvSpPr>
        <p:spPr>
          <a:xfrm>
            <a:off x="6927805" y="2141538"/>
            <a:ext cx="2255383" cy="773111"/>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a:t>List 2 headline</a:t>
            </a:r>
          </a:p>
        </p:txBody>
      </p:sp>
      <p:sp>
        <p:nvSpPr>
          <p:cNvPr id="35" name="Text Placeholder 5">
            <a:extLst>
              <a:ext uri="{FF2B5EF4-FFF2-40B4-BE49-F238E27FC236}">
                <a16:creationId xmlns:a16="http://schemas.microsoft.com/office/drawing/2014/main" id="{0E3825F6-0CFB-B0B6-9082-E96873221718}"/>
              </a:ext>
            </a:extLst>
          </p:cNvPr>
          <p:cNvSpPr>
            <a:spLocks noGrp="1"/>
          </p:cNvSpPr>
          <p:nvPr>
            <p:ph type="body" sz="quarter" idx="18" hasCustomPrompt="1"/>
          </p:nvPr>
        </p:nvSpPr>
        <p:spPr>
          <a:xfrm>
            <a:off x="9292182" y="2141538"/>
            <a:ext cx="2255383" cy="764947"/>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a:t>List 3 headline</a:t>
            </a:r>
          </a:p>
        </p:txBody>
      </p:sp>
      <p:cxnSp>
        <p:nvCxnSpPr>
          <p:cNvPr id="36" name="Straight Connector 35">
            <a:extLst>
              <a:ext uri="{FF2B5EF4-FFF2-40B4-BE49-F238E27FC236}">
                <a16:creationId xmlns:a16="http://schemas.microsoft.com/office/drawing/2014/main" id="{A8FD75C4-E9E0-4090-B4F9-22692E1A9094}"/>
              </a:ext>
            </a:extLst>
          </p:cNvPr>
          <p:cNvCxnSpPr/>
          <p:nvPr userDrawn="1"/>
        </p:nvCxnSpPr>
        <p:spPr>
          <a:xfrm>
            <a:off x="6875553"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DE496B-2F15-FA99-8368-6CB1B0AA3750}"/>
              </a:ext>
            </a:extLst>
          </p:cNvPr>
          <p:cNvCxnSpPr/>
          <p:nvPr userDrawn="1"/>
        </p:nvCxnSpPr>
        <p:spPr>
          <a:xfrm>
            <a:off x="9235439"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Text Placeholder 4">
            <a:extLst>
              <a:ext uri="{FF2B5EF4-FFF2-40B4-BE49-F238E27FC236}">
                <a16:creationId xmlns:a16="http://schemas.microsoft.com/office/drawing/2014/main" id="{9FDF11F6-6046-BFAD-560B-BF38AAD5CDE0}"/>
              </a:ext>
            </a:extLst>
          </p:cNvPr>
          <p:cNvSpPr>
            <a:spLocks noGrp="1"/>
          </p:cNvSpPr>
          <p:nvPr>
            <p:ph type="body" sz="quarter" idx="21"/>
          </p:nvPr>
        </p:nvSpPr>
        <p:spPr>
          <a:xfrm>
            <a:off x="9279171"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39" name="Picture Placeholder 2">
            <a:extLst>
              <a:ext uri="{FF2B5EF4-FFF2-40B4-BE49-F238E27FC236}">
                <a16:creationId xmlns:a16="http://schemas.microsoft.com/office/drawing/2014/main" id="{E46B64C3-AD34-FBAC-55D4-BF200BD5F833}"/>
              </a:ext>
            </a:extLst>
          </p:cNvPr>
          <p:cNvSpPr>
            <a:spLocks noGrp="1"/>
          </p:cNvSpPr>
          <p:nvPr>
            <p:ph type="pic" sz="quarter" idx="12" hasCustomPrompt="1"/>
          </p:nvPr>
        </p:nvSpPr>
        <p:spPr>
          <a:xfrm>
            <a:off x="0" y="0"/>
            <a:ext cx="4245429" cy="6858000"/>
          </a:xfrm>
          <a:solidFill>
            <a:schemeClr val="bg1">
              <a:lumMod val="95000"/>
            </a:schemeClr>
          </a:solidFill>
        </p:spPr>
        <p:txBody>
          <a:bodyPr anchor="t">
            <a:normAutofit/>
          </a:bodyPr>
          <a:lstStyle>
            <a:lvl1pPr marL="0" indent="0" algn="ctr">
              <a:buNone/>
              <a:defRPr sz="1600"/>
            </a:lvl1pPr>
          </a:lstStyle>
          <a:p>
            <a:pPr lvl="0"/>
            <a:r>
              <a:rPr lang="en-US"/>
              <a:t>Click on the image place holder to replace </a:t>
            </a:r>
            <a:br>
              <a:rPr lang="en-US"/>
            </a:br>
            <a:r>
              <a:rPr lang="en-US"/>
              <a:t>it with image of your choice.</a:t>
            </a:r>
          </a:p>
        </p:txBody>
      </p:sp>
    </p:spTree>
    <p:extLst>
      <p:ext uri="{BB962C8B-B14F-4D97-AF65-F5344CB8AC3E}">
        <p14:creationId xmlns:p14="http://schemas.microsoft.com/office/powerpoint/2010/main" val="26461863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11" name="Table Placeholder 10"/>
          <p:cNvSpPr>
            <a:spLocks noGrp="1"/>
          </p:cNvSpPr>
          <p:nvPr>
            <p:ph type="tbl" sz="quarter" idx="10"/>
          </p:nvPr>
        </p:nvSpPr>
        <p:spPr>
          <a:xfrm>
            <a:off x="781051" y="685801"/>
            <a:ext cx="10725149" cy="5467351"/>
          </a:xfrm>
        </p:spPr>
        <p:txBody>
          <a:bodyPr anchor="ctr">
            <a:normAutofit/>
          </a:bodyPr>
          <a:lstStyle>
            <a:lvl1pPr marL="0" indent="0" algn="ctr">
              <a:buNone/>
              <a:defRPr sz="1600">
                <a:solidFill>
                  <a:schemeClr val="tx2"/>
                </a:solidFill>
              </a:defRPr>
            </a:lvl1pPr>
          </a:lstStyle>
          <a:p>
            <a:r>
              <a:rPr lang="en-US"/>
              <a:t>Click icon to add table</a:t>
            </a:r>
          </a:p>
        </p:txBody>
      </p:sp>
      <p:sp>
        <p:nvSpPr>
          <p:cNvPr id="4" name="TextBox 3">
            <a:extLst>
              <a:ext uri="{FF2B5EF4-FFF2-40B4-BE49-F238E27FC236}">
                <a16:creationId xmlns:a16="http://schemas.microsoft.com/office/drawing/2014/main" id="{CA621787-ABDF-B849-98CC-0769B49E6918}"/>
              </a:ext>
            </a:extLst>
          </p:cNvPr>
          <p:cNvSpPr txBox="1"/>
          <p:nvPr/>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sp>
        <p:nvSpPr>
          <p:cNvPr id="5" name="TextBox 4">
            <a:extLst>
              <a:ext uri="{FF2B5EF4-FFF2-40B4-BE49-F238E27FC236}">
                <a16:creationId xmlns:a16="http://schemas.microsoft.com/office/drawing/2014/main" id="{7B28274A-C2A7-485C-BBFE-0481EA62711D}"/>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spTree>
    <p:extLst>
      <p:ext uri="{BB962C8B-B14F-4D97-AF65-F5344CB8AC3E}">
        <p14:creationId xmlns:p14="http://schemas.microsoft.com/office/powerpoint/2010/main" val="13499213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ext Placeholder 13"/>
          <p:cNvSpPr>
            <a:spLocks noGrp="1"/>
          </p:cNvSpPr>
          <p:nvPr>
            <p:ph type="body" sz="quarter" idx="11"/>
          </p:nvPr>
        </p:nvSpPr>
        <p:spPr>
          <a:xfrm>
            <a:off x="781051" y="1080000"/>
            <a:ext cx="10629900" cy="4789714"/>
          </a:xfrm>
        </p:spPr>
        <p:txBody>
          <a:bodyPr tIns="365760">
            <a:noAutofit/>
          </a:bodyPr>
          <a:lstStyle>
            <a:lvl1pPr>
              <a:spcAft>
                <a:spcPts val="600"/>
              </a:spcAft>
              <a:buClr>
                <a:schemeClr val="accent1"/>
              </a:buClr>
              <a:defRPr sz="2200">
                <a:solidFill>
                  <a:schemeClr val="tx2"/>
                </a:solidFill>
                <a:latin typeface="+mj-lt"/>
              </a:defRPr>
            </a:lvl1pPr>
            <a:lvl2pPr>
              <a:spcBef>
                <a:spcPts val="0"/>
              </a:spcBef>
              <a:spcAft>
                <a:spcPts val="600"/>
              </a:spcAft>
              <a:buClr>
                <a:schemeClr val="accent1"/>
              </a:buClr>
              <a:defRPr sz="2000">
                <a:solidFill>
                  <a:schemeClr val="tx2"/>
                </a:solidFill>
                <a:latin typeface="+mj-lt"/>
              </a:defRPr>
            </a:lvl2pPr>
            <a:lvl3pPr>
              <a:buClr>
                <a:schemeClr val="accent1"/>
              </a:buClr>
              <a:defRPr sz="1800">
                <a:latin typeface="+mj-lt"/>
              </a:defRPr>
            </a:lvl3pPr>
            <a:lvl4pPr>
              <a:buClr>
                <a:schemeClr val="accent1"/>
              </a:buClr>
              <a:defRPr sz="1600">
                <a:latin typeface="+mj-lt"/>
              </a:defRPr>
            </a:lvl4pPr>
            <a:lvl5pPr>
              <a:buClr>
                <a:schemeClr val="accent1"/>
              </a:buCl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080000"/>
            <a:ext cx="887377" cy="0"/>
          </a:xfrm>
          <a:prstGeom prst="line">
            <a:avLst/>
          </a:prstGeom>
          <a:noFill/>
          <a:ln w="19050" cap="flat" cmpd="sng" algn="ctr">
            <a:solidFill>
              <a:schemeClr val="accent4"/>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1"/>
            <a:ext cx="12188952" cy="1080000"/>
          </a:xfrm>
        </p:spPr>
        <p:txBody>
          <a:bodyPr lIns="457200" tIns="0" rIns="457200" bIns="0"/>
          <a:lstStyle>
            <a:lvl1pPr>
              <a:defRPr sz="3000">
                <a:solidFill>
                  <a:schemeClr val="tx2"/>
                </a:solidFill>
              </a:defRPr>
            </a:lvl1pPr>
          </a:lstStyle>
          <a:p>
            <a:r>
              <a:rPr lang="en-US"/>
              <a:t>Click to edit Master title style</a:t>
            </a:r>
          </a:p>
        </p:txBody>
      </p:sp>
      <p:pic>
        <p:nvPicPr>
          <p:cNvPr id="3" name="Picture 2" descr="PCC_2010logo.png">
            <a:extLst>
              <a:ext uri="{FF2B5EF4-FFF2-40B4-BE49-F238E27FC236}">
                <a16:creationId xmlns:a16="http://schemas.microsoft.com/office/drawing/2014/main" id="{15DE6647-F3A2-E9D9-F888-62712EAD4E0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66408" y="6502702"/>
            <a:ext cx="1440000" cy="173380"/>
          </a:xfrm>
          <a:prstGeom prst="rect">
            <a:avLst/>
          </a:prstGeom>
        </p:spPr>
      </p:pic>
    </p:spTree>
    <p:extLst>
      <p:ext uri="{BB962C8B-B14F-4D97-AF65-F5344CB8AC3E}">
        <p14:creationId xmlns:p14="http://schemas.microsoft.com/office/powerpoint/2010/main" val="34971905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D50DD2E-DF2D-FCEC-A3AA-67281975B9F8}"/>
              </a:ext>
            </a:extLst>
          </p:cNvPr>
          <p:cNvCxnSpPr>
            <a:cxnSpLocks/>
          </p:cNvCxnSpPr>
          <p:nvPr userDrawn="1"/>
        </p:nvCxnSpPr>
        <p:spPr>
          <a:xfrm>
            <a:off x="5652312" y="1080000"/>
            <a:ext cx="887377" cy="0"/>
          </a:xfrm>
          <a:prstGeom prst="line">
            <a:avLst/>
          </a:prstGeom>
          <a:noFill/>
          <a:ln w="19050" cap="flat" cmpd="sng" algn="ctr">
            <a:solidFill>
              <a:schemeClr val="accent4"/>
            </a:solidFill>
            <a:prstDash val="solid"/>
            <a:miter lim="800000"/>
          </a:ln>
          <a:effectLst/>
        </p:spPr>
      </p:cxnSp>
      <p:sp>
        <p:nvSpPr>
          <p:cNvPr id="4" name="Title 2">
            <a:extLst>
              <a:ext uri="{FF2B5EF4-FFF2-40B4-BE49-F238E27FC236}">
                <a16:creationId xmlns:a16="http://schemas.microsoft.com/office/drawing/2014/main" id="{4A10615A-8027-187E-E6D4-B4CF1DB29CAE}"/>
              </a:ext>
            </a:extLst>
          </p:cNvPr>
          <p:cNvSpPr>
            <a:spLocks noGrp="1"/>
          </p:cNvSpPr>
          <p:nvPr>
            <p:ph type="title"/>
          </p:nvPr>
        </p:nvSpPr>
        <p:spPr>
          <a:xfrm>
            <a:off x="3048" y="-1"/>
            <a:ext cx="12188952" cy="1080000"/>
          </a:xfrm>
        </p:spPr>
        <p:txBody>
          <a:bodyPr lIns="457200" tIns="0" rIns="457200" bIns="0"/>
          <a:lstStyle>
            <a:lvl1pPr>
              <a:defRPr sz="3000">
                <a:solidFill>
                  <a:schemeClr val="tx2"/>
                </a:solidFill>
              </a:defRPr>
            </a:lvl1pPr>
          </a:lstStyle>
          <a:p>
            <a:r>
              <a:rPr lang="en-US"/>
              <a:t>Click to edit Master title style</a:t>
            </a:r>
          </a:p>
        </p:txBody>
      </p:sp>
      <p:pic>
        <p:nvPicPr>
          <p:cNvPr id="5" name="Picture 4" descr="PCC_2010logo.png">
            <a:extLst>
              <a:ext uri="{FF2B5EF4-FFF2-40B4-BE49-F238E27FC236}">
                <a16:creationId xmlns:a16="http://schemas.microsoft.com/office/drawing/2014/main" id="{54E303DD-59DE-9198-52F3-4CD0284A78E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66408" y="6502702"/>
            <a:ext cx="1440000" cy="173380"/>
          </a:xfrm>
          <a:prstGeom prst="rect">
            <a:avLst/>
          </a:prstGeom>
        </p:spPr>
      </p:pic>
    </p:spTree>
    <p:extLst>
      <p:ext uri="{BB962C8B-B14F-4D97-AF65-F5344CB8AC3E}">
        <p14:creationId xmlns:p14="http://schemas.microsoft.com/office/powerpoint/2010/main" val="11469190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55">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D50DD2E-DF2D-FCEC-A3AA-67281975B9F8}"/>
              </a:ext>
            </a:extLst>
          </p:cNvPr>
          <p:cNvCxnSpPr>
            <a:cxnSpLocks/>
          </p:cNvCxnSpPr>
          <p:nvPr userDrawn="1"/>
        </p:nvCxnSpPr>
        <p:spPr>
          <a:xfrm>
            <a:off x="5652312" y="1080000"/>
            <a:ext cx="887377" cy="0"/>
          </a:xfrm>
          <a:prstGeom prst="line">
            <a:avLst/>
          </a:prstGeom>
          <a:noFill/>
          <a:ln w="19050" cap="flat" cmpd="sng" algn="ctr">
            <a:solidFill>
              <a:schemeClr val="accent4"/>
            </a:solidFill>
            <a:prstDash val="solid"/>
            <a:miter lim="800000"/>
          </a:ln>
          <a:effectLst/>
        </p:spPr>
      </p:cxnSp>
      <p:sp>
        <p:nvSpPr>
          <p:cNvPr id="4" name="Title 2">
            <a:extLst>
              <a:ext uri="{FF2B5EF4-FFF2-40B4-BE49-F238E27FC236}">
                <a16:creationId xmlns:a16="http://schemas.microsoft.com/office/drawing/2014/main" id="{4A10615A-8027-187E-E6D4-B4CF1DB29CAE}"/>
              </a:ext>
            </a:extLst>
          </p:cNvPr>
          <p:cNvSpPr>
            <a:spLocks noGrp="1"/>
          </p:cNvSpPr>
          <p:nvPr>
            <p:ph type="title"/>
          </p:nvPr>
        </p:nvSpPr>
        <p:spPr>
          <a:xfrm>
            <a:off x="3048" y="-1"/>
            <a:ext cx="12188952" cy="1080000"/>
          </a:xfrm>
        </p:spPr>
        <p:txBody>
          <a:bodyPr lIns="457200" tIns="0" rIns="457200" bIns="0"/>
          <a:lstStyle>
            <a:lvl1pPr>
              <a:defRPr sz="3000">
                <a:solidFill>
                  <a:schemeClr val="tx2"/>
                </a:solidFill>
              </a:defRPr>
            </a:lvl1pPr>
          </a:lstStyle>
          <a:p>
            <a:r>
              <a:rPr lang="en-US"/>
              <a:t>Click to edit Master title style</a:t>
            </a:r>
          </a:p>
        </p:txBody>
      </p:sp>
    </p:spTree>
    <p:extLst>
      <p:ext uri="{BB962C8B-B14F-4D97-AF65-F5344CB8AC3E}">
        <p14:creationId xmlns:p14="http://schemas.microsoft.com/office/powerpoint/2010/main" val="27727648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55">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4" name="Picture 3" descr="PCC_2010logo.png">
            <a:extLst>
              <a:ext uri="{FF2B5EF4-FFF2-40B4-BE49-F238E27FC236}">
                <a16:creationId xmlns:a16="http://schemas.microsoft.com/office/drawing/2014/main" id="{69359C33-255D-67FE-E8FB-709C8648F8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66408" y="6502702"/>
            <a:ext cx="1440000" cy="173380"/>
          </a:xfrm>
          <a:prstGeom prst="rect">
            <a:avLst/>
          </a:prstGeom>
        </p:spPr>
      </p:pic>
    </p:spTree>
    <p:extLst>
      <p:ext uri="{BB962C8B-B14F-4D97-AF65-F5344CB8AC3E}">
        <p14:creationId xmlns:p14="http://schemas.microsoft.com/office/powerpoint/2010/main" val="1186729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theme" Target="../theme/theme2.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3.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4.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theme" Target="../theme/theme5.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theme" Target="../theme/theme6.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theme" Target="../theme/theme7.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D978CD-51EE-6D44-9512-636BDB85C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D47074-80C6-AC4E-82FC-CC81C6966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C8BB0-8ADB-F645-98CC-0155A125E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57158-6C61-3F4E-B631-9284DDFAFA14}" type="datetimeFigureOut">
              <a:rPr lang="en-US" smtClean="0"/>
              <a:t>1/16/2025</a:t>
            </a:fld>
            <a:endParaRPr lang="en-US"/>
          </a:p>
        </p:txBody>
      </p:sp>
      <p:sp>
        <p:nvSpPr>
          <p:cNvPr id="5" name="Footer Placeholder 4">
            <a:extLst>
              <a:ext uri="{FF2B5EF4-FFF2-40B4-BE49-F238E27FC236}">
                <a16:creationId xmlns:a16="http://schemas.microsoft.com/office/drawing/2014/main" id="{E97A60FB-5D22-CE44-8FEE-03E11F46A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172696-7704-9140-AB55-9D3E1C58F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ED436-5DEC-1040-8C1D-A2907BDC52C1}" type="slidenum">
              <a:rPr lang="en-US" smtClean="0"/>
              <a:t>‹#›</a:t>
            </a:fld>
            <a:endParaRPr lang="en-US"/>
          </a:p>
        </p:txBody>
      </p:sp>
    </p:spTree>
    <p:extLst>
      <p:ext uri="{BB962C8B-B14F-4D97-AF65-F5344CB8AC3E}">
        <p14:creationId xmlns:p14="http://schemas.microsoft.com/office/powerpoint/2010/main" val="386339583"/>
      </p:ext>
    </p:extLst>
  </p:cSld>
  <p:clrMap bg1="lt1" tx1="dk1" bg2="lt2" tx2="dk2" accent1="accent1" accent2="accent2" accent3="accent3" accent4="accent4" accent5="accent5" accent6="accent6" hlink="hlink" folHlink="folHlink"/>
  <p:sldLayoutIdLst>
    <p:sldLayoutId id="2147483671" r:id="rId1"/>
    <p:sldLayoutId id="2147483683" r:id="rId2"/>
    <p:sldLayoutId id="2147483661" r:id="rId3"/>
    <p:sldLayoutId id="2147483650" r:id="rId4"/>
    <p:sldLayoutId id="2147483717" r:id="rId5"/>
    <p:sldLayoutId id="2147483662" r:id="rId6"/>
    <p:sldLayoutId id="2147483685" r:id="rId7"/>
    <p:sldLayoutId id="2147483698" r:id="rId8"/>
    <p:sldLayoutId id="2147483682" r:id="rId9"/>
    <p:sldLayoutId id="2147483672" r:id="rId10"/>
    <p:sldLayoutId id="2147483690" r:id="rId11"/>
    <p:sldLayoutId id="2147483697" r:id="rId12"/>
    <p:sldLayoutId id="2147483696" r:id="rId13"/>
    <p:sldLayoutId id="2147483669" r:id="rId14"/>
    <p:sldLayoutId id="2147483684" r:id="rId15"/>
    <p:sldLayoutId id="2147483687" r:id="rId16"/>
    <p:sldLayoutId id="2147483711" r:id="rId17"/>
    <p:sldLayoutId id="2147483712" r:id="rId18"/>
    <p:sldLayoutId id="2147483713" r:id="rId19"/>
    <p:sldLayoutId id="2147483714" r:id="rId20"/>
    <p:sldLayoutId id="2147483715" r:id="rId21"/>
    <p:sldLayoutId id="2147483716" r:id="rId22"/>
    <p:sldLayoutId id="2147483708" r:id="rId23"/>
    <p:sldLayoutId id="2147483709" r:id="rId24"/>
    <p:sldLayoutId id="2147483710" r:id="rId25"/>
    <p:sldLayoutId id="2147483689" r:id="rId26"/>
    <p:sldLayoutId id="2147483822"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 y="0"/>
            <a:ext cx="12188952" cy="128016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777240" y="1284515"/>
            <a:ext cx="10515600" cy="4892450"/>
          </a:xfrm>
          <a:prstGeom prst="rect">
            <a:avLst/>
          </a:prstGeom>
        </p:spPr>
        <p:txBody>
          <a:bodyPr vert="horz" lIns="91440" tIns="36576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24351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Lst>
  <p:txStyles>
    <p:titleStyle>
      <a:lvl1pPr algn="ctr" defTabSz="914377"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0"/>
        </a:spcBef>
        <a:spcAft>
          <a:spcPts val="600"/>
        </a:spcAft>
        <a:buClr>
          <a:schemeClr val="accent3"/>
        </a:buClr>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0"/>
        </a:spcBef>
        <a:spcAft>
          <a:spcPts val="600"/>
        </a:spcAft>
        <a:buClr>
          <a:schemeClr val="accent3"/>
        </a:buClr>
        <a:buFont typeface="Arial" panose="020B0604020202020204" pitchFamily="34" charset="0"/>
        <a:buChar char="•"/>
        <a:defRPr sz="2200" kern="1200">
          <a:solidFill>
            <a:schemeClr val="tx1"/>
          </a:solidFill>
          <a:latin typeface="+mn-lt"/>
          <a:ea typeface="+mn-ea"/>
          <a:cs typeface="+mn-cs"/>
        </a:defRPr>
      </a:lvl2pPr>
      <a:lvl3pPr marL="1142971" indent="-228594" algn="l" defTabSz="914377" rtl="0" eaLnBrk="1" latinLnBrk="0" hangingPunct="1">
        <a:lnSpc>
          <a:spcPct val="90000"/>
        </a:lnSpc>
        <a:spcBef>
          <a:spcPts val="0"/>
        </a:spcBef>
        <a:spcAft>
          <a:spcPts val="600"/>
        </a:spcAft>
        <a:buClr>
          <a:schemeClr val="accent3"/>
        </a:buClr>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0"/>
        </a:spcBef>
        <a:spcAft>
          <a:spcPts val="600"/>
        </a:spcAft>
        <a:buClr>
          <a:schemeClr val="accent3"/>
        </a:buClr>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0"/>
        </a:spcBef>
        <a:spcAft>
          <a:spcPts val="600"/>
        </a:spcAft>
        <a:buClr>
          <a:schemeClr val="accent3"/>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 y="0"/>
            <a:ext cx="12188952" cy="128016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777240" y="1284515"/>
            <a:ext cx="10515600" cy="4892450"/>
          </a:xfrm>
          <a:prstGeom prst="rect">
            <a:avLst/>
          </a:prstGeom>
        </p:spPr>
        <p:txBody>
          <a:bodyPr vert="horz" lIns="91440" tIns="36576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006350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60" r:id="rId17"/>
  </p:sldLayoutIdLst>
  <p:txStyles>
    <p:titleStyle>
      <a:lvl1pPr algn="ctr" defTabSz="914377"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200" kern="1200">
          <a:solidFill>
            <a:schemeClr val="tx1"/>
          </a:solidFill>
          <a:latin typeface="+mn-lt"/>
          <a:ea typeface="+mn-ea"/>
          <a:cs typeface="+mn-cs"/>
        </a:defRPr>
      </a:lvl2pPr>
      <a:lvl3pPr marL="1142971"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 y="0"/>
            <a:ext cx="12188952" cy="128016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777240" y="1284515"/>
            <a:ext cx="10515600" cy="4892450"/>
          </a:xfrm>
          <a:prstGeom prst="rect">
            <a:avLst/>
          </a:prstGeom>
        </p:spPr>
        <p:txBody>
          <a:bodyPr vert="horz" lIns="91440" tIns="36576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747803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txStyles>
    <p:titleStyle>
      <a:lvl1pPr algn="ctr" defTabSz="914377"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200" kern="1200">
          <a:solidFill>
            <a:schemeClr val="tx1"/>
          </a:solidFill>
          <a:latin typeface="+mn-lt"/>
          <a:ea typeface="+mn-ea"/>
          <a:cs typeface="+mn-cs"/>
        </a:defRPr>
      </a:lvl2pPr>
      <a:lvl3pPr marL="1142971"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 y="0"/>
            <a:ext cx="12188952" cy="128016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777240" y="1284515"/>
            <a:ext cx="10515600" cy="4892450"/>
          </a:xfrm>
          <a:prstGeom prst="rect">
            <a:avLst/>
          </a:prstGeom>
        </p:spPr>
        <p:txBody>
          <a:bodyPr vert="horz" lIns="91440" tIns="36576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06104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7" r:id="rId15"/>
  </p:sldLayoutIdLst>
  <p:txStyles>
    <p:titleStyle>
      <a:lvl1pPr algn="ctr" defTabSz="914377"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200" kern="1200">
          <a:solidFill>
            <a:schemeClr val="tx1"/>
          </a:solidFill>
          <a:latin typeface="+mn-lt"/>
          <a:ea typeface="+mn-ea"/>
          <a:cs typeface="+mn-cs"/>
        </a:defRPr>
      </a:lvl2pPr>
      <a:lvl3pPr marL="1142971"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 y="0"/>
            <a:ext cx="12188952" cy="1080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777240" y="1080000"/>
            <a:ext cx="10515600" cy="4892450"/>
          </a:xfrm>
          <a:prstGeom prst="rect">
            <a:avLst/>
          </a:prstGeom>
        </p:spPr>
        <p:txBody>
          <a:bodyPr vert="horz" lIns="91440" tIns="36576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166033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4110" r:id="rId6"/>
    <p:sldLayoutId id="2147484181" r:id="rId7"/>
    <p:sldLayoutId id="2147484182" r:id="rId8"/>
    <p:sldLayoutId id="2147484183" r:id="rId9"/>
    <p:sldLayoutId id="2147484159" r:id="rId10"/>
    <p:sldLayoutId id="2147484118" r:id="rId11"/>
    <p:sldLayoutId id="2147484119" r:id="rId12"/>
    <p:sldLayoutId id="2147484120" r:id="rId13"/>
    <p:sldLayoutId id="2147484184" r:id="rId14"/>
    <p:sldLayoutId id="2147484132" r:id="rId15"/>
    <p:sldLayoutId id="2147483815" r:id="rId16"/>
    <p:sldLayoutId id="2147483816" r:id="rId17"/>
    <p:sldLayoutId id="2147483817" r:id="rId18"/>
    <p:sldLayoutId id="2147483818" r:id="rId19"/>
  </p:sldLayoutIdLst>
  <p:txStyles>
    <p:titleStyle>
      <a:lvl1pPr algn="ctr" defTabSz="914377"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200" kern="1200">
          <a:solidFill>
            <a:schemeClr val="tx1"/>
          </a:solidFill>
          <a:latin typeface="+mj-lt"/>
          <a:ea typeface="+mn-ea"/>
          <a:cs typeface="+mn-cs"/>
        </a:defRPr>
      </a:lvl1pPr>
      <a:lvl2pPr marL="685783"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000" kern="1200">
          <a:solidFill>
            <a:schemeClr val="tx1"/>
          </a:solidFill>
          <a:latin typeface="+mj-lt"/>
          <a:ea typeface="+mn-ea"/>
          <a:cs typeface="+mn-cs"/>
        </a:defRPr>
      </a:lvl2pPr>
      <a:lvl3pPr marL="1142971"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j-lt"/>
          <a:ea typeface="+mn-ea"/>
          <a:cs typeface="+mn-cs"/>
        </a:defRPr>
      </a:lvl3pPr>
      <a:lvl4pPr marL="1600160"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600" kern="1200">
          <a:solidFill>
            <a:schemeClr val="tx1"/>
          </a:solidFill>
          <a:latin typeface="+mj-lt"/>
          <a:ea typeface="+mn-ea"/>
          <a:cs typeface="+mn-cs"/>
        </a:defRPr>
      </a:lvl4pPr>
      <a:lvl5pPr marL="2057349"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6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E7C70-B3B7-EB4C-86CC-9391541B433B}" type="datetime1">
              <a:rPr lang="en-CA" smtClean="0"/>
              <a:t>2025-01-16</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D8D28-8C14-6F4A-AF40-286893C5A6AD}" type="slidenum">
              <a:rPr lang="en-US" smtClean="0"/>
              <a:t>‹#›</a:t>
            </a:fld>
            <a:endParaRPr lang="en-US"/>
          </a:p>
        </p:txBody>
      </p:sp>
    </p:spTree>
    <p:extLst>
      <p:ext uri="{BB962C8B-B14F-4D97-AF65-F5344CB8AC3E}">
        <p14:creationId xmlns:p14="http://schemas.microsoft.com/office/powerpoint/2010/main" val="2901828435"/>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37.png"/><Relationship Id="rId3" Type="http://schemas.openxmlformats.org/officeDocument/2006/relationships/slideLayout" Target="../slideLayouts/slideLayout97.xml"/><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customXml" Target="../../customXml/item20.xml"/><Relationship Id="rId1" Type="http://schemas.openxmlformats.org/officeDocument/2006/relationships/customXml" Target="../../customXml/item2.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notesSlide" Target="../notesSlides/notesSlide10.xml"/><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slideLayout" Target="../slideLayouts/slideLayout97.xml"/><Relationship Id="rId7" Type="http://schemas.openxmlformats.org/officeDocument/2006/relationships/image" Target="../media/image48.png"/><Relationship Id="rId2" Type="http://schemas.openxmlformats.org/officeDocument/2006/relationships/customXml" Target="../../customXml/item19.xml"/><Relationship Id="rId1" Type="http://schemas.openxmlformats.org/officeDocument/2006/relationships/customXml" Target="../../customXml/item3.xml"/><Relationship Id="rId6" Type="http://schemas.openxmlformats.org/officeDocument/2006/relationships/image" Target="../media/image47.svg"/><Relationship Id="rId11" Type="http://schemas.openxmlformats.org/officeDocument/2006/relationships/image" Target="../media/image37.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notesSlide" Target="../notesSlides/notesSlide11.xml"/><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37.png"/><Relationship Id="rId3" Type="http://schemas.openxmlformats.org/officeDocument/2006/relationships/slideLayout" Target="../slideLayouts/slideLayout97.xml"/><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customXml" Target="../../customXml/item13.xml"/><Relationship Id="rId1" Type="http://schemas.openxmlformats.org/officeDocument/2006/relationships/customXml" Target="../../customXml/item7.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notesSlide" Target="../notesSlides/notesSlide12.xml"/><Relationship Id="rId9" Type="http://schemas.openxmlformats.org/officeDocument/2006/relationships/image" Target="../media/image56.png"/></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svg"/><Relationship Id="rId3" Type="http://schemas.openxmlformats.org/officeDocument/2006/relationships/tags" Target="../tags/tag2.xml"/><Relationship Id="rId7" Type="http://schemas.openxmlformats.org/officeDocument/2006/relationships/image" Target="../media/image61.svg"/><Relationship Id="rId12" Type="http://schemas.openxmlformats.org/officeDocument/2006/relationships/image" Target="../media/image66.png"/><Relationship Id="rId2" Type="http://schemas.openxmlformats.org/officeDocument/2006/relationships/customXml" Target="../../customXml/item14.xml"/><Relationship Id="rId16" Type="http://schemas.openxmlformats.org/officeDocument/2006/relationships/image" Target="../media/image70.png"/><Relationship Id="rId1" Type="http://schemas.openxmlformats.org/officeDocument/2006/relationships/customXml" Target="../../customXml/item9.xml"/><Relationship Id="rId6" Type="http://schemas.openxmlformats.org/officeDocument/2006/relationships/image" Target="../media/image60.png"/><Relationship Id="rId11" Type="http://schemas.openxmlformats.org/officeDocument/2006/relationships/image" Target="../media/image65.svg"/><Relationship Id="rId5" Type="http://schemas.openxmlformats.org/officeDocument/2006/relationships/notesSlide" Target="../notesSlides/notesSlide13.xml"/><Relationship Id="rId15" Type="http://schemas.openxmlformats.org/officeDocument/2006/relationships/image" Target="../media/image69.svg"/><Relationship Id="rId10" Type="http://schemas.openxmlformats.org/officeDocument/2006/relationships/image" Target="../media/image64.png"/><Relationship Id="rId4" Type="http://schemas.openxmlformats.org/officeDocument/2006/relationships/slideLayout" Target="../slideLayouts/slideLayout110.xml"/><Relationship Id="rId9" Type="http://schemas.openxmlformats.org/officeDocument/2006/relationships/image" Target="../media/image63.svg"/><Relationship Id="rId14" Type="http://schemas.openxmlformats.org/officeDocument/2006/relationships/image" Target="../media/image6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customXml" Target="../../customXml/item1.xml"/><Relationship Id="rId1" Type="http://schemas.openxmlformats.org/officeDocument/2006/relationships/customXml" Target="../../customXml/item10.xml"/><Relationship Id="rId5" Type="http://schemas.openxmlformats.org/officeDocument/2006/relationships/image" Target="../media/image71.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73.png"/><Relationship Id="rId5" Type="http://schemas.openxmlformats.org/officeDocument/2006/relationships/hyperlink" Target="https://hfs.illinois.gov/healthchoiceadt/hl7adtdataqualitystandards.html" TargetMode="External"/><Relationship Id="rId4" Type="http://schemas.openxmlformats.org/officeDocument/2006/relationships/hyperlink" Target="https://hfs.illinois.gov/content/dam/soi/en/web/hfs/sitecollectiondocuments/HFSHealthChoiceIllinoisADTHFSHL7ADTDataQualityStandardsJuly2023.xlsx"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77.png"/><Relationship Id="rId4" Type="http://schemas.openxmlformats.org/officeDocument/2006/relationships/image" Target="../media/image7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79.png"/><Relationship Id="rId4" Type="http://schemas.openxmlformats.org/officeDocument/2006/relationships/image" Target="../media/image78.png"/></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slideLayout" Target="../slideLayouts/slideLayout96.xml"/><Relationship Id="rId7" Type="http://schemas.openxmlformats.org/officeDocument/2006/relationships/image" Target="../media/image85.png"/><Relationship Id="rId2" Type="http://schemas.openxmlformats.org/officeDocument/2006/relationships/customXml" Target="../../customXml/item21.xml"/><Relationship Id="rId1" Type="http://schemas.openxmlformats.org/officeDocument/2006/relationships/customXml" Target="../../customXml/item16.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hyperlink" Target="https://hfs.illinois.gov/healthchoiceadt/clinicalcollaborationgrouprecordedwebinars.html" TargetMode="External"/><Relationship Id="rId3" Type="http://schemas.openxmlformats.org/officeDocument/2006/relationships/hyperlink" Target="https://pointclickcare.zoom.us/webinar/register/WN_C1-SEBr8TxWIOe3fLVB9aQ" TargetMode="External"/><Relationship Id="rId7"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hyperlink" Target="https://pointclickcare.zoom.us/webinar/register/WN_HpET25sCQgyHMkLhvbMYdw" TargetMode="External"/><Relationship Id="rId5" Type="http://schemas.openxmlformats.org/officeDocument/2006/relationships/hyperlink" Target="https://pointclickcare.zoom.us/webinar/register/WN_ZmyFeZAtR2SBSUE1Z05TEQ" TargetMode="External"/><Relationship Id="rId4" Type="http://schemas.openxmlformats.org/officeDocument/2006/relationships/hyperlink" Target="https://pointclickcare.zoom.us/webinar/register/WN_vhw8LHgvSoOIlJqD6qZsPw"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hfs.illinois.gov/healthchoiceadt.html" TargetMode="External"/><Relationship Id="rId7" Type="http://schemas.openxmlformats.org/officeDocument/2006/relationships/hyperlink" Target="mailto:support@collectivemedicaltech.com" TargetMode="External"/><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hyperlink" Target="https://community.collectivemedical.com/" TargetMode="External"/><Relationship Id="rId5" Type="http://schemas.openxmlformats.org/officeDocument/2006/relationships/hyperlink" Target="https://calendly.com/nancy-sehy/15-minute-chat" TargetMode="External"/><Relationship Id="rId4" Type="http://schemas.openxmlformats.org/officeDocument/2006/relationships/hyperlink" Target="mailto:HFS.HealthChoiceIllinoisADT@Illinois.gov" TargetMode="External"/><Relationship Id="rId9" Type="http://schemas.openxmlformats.org/officeDocument/2006/relationships/image" Target="../media/image87.jp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www.surveymonkey.com/r/8T87FTX" TargetMode="External"/><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88.jpeg"/><Relationship Id="rId4" Type="http://schemas.openxmlformats.org/officeDocument/2006/relationships/hyperlink" Target="mailto:HFS.HealthChoiceIllinoisADT@Illinois.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37.png"/><Relationship Id="rId2" Type="http://schemas.openxmlformats.org/officeDocument/2006/relationships/customXml" Target="../../customXml/item22.xml"/><Relationship Id="rId1" Type="http://schemas.openxmlformats.org/officeDocument/2006/relationships/customXml" Target="../../customXml/item23.xml"/><Relationship Id="rId6" Type="http://schemas.openxmlformats.org/officeDocument/2006/relationships/image" Target="../media/image36.jpeg"/><Relationship Id="rId5" Type="http://schemas.openxmlformats.org/officeDocument/2006/relationships/notesSlide" Target="../notesSlides/notesSlide7.xml"/><Relationship Id="rId4"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customXml" Target="../../customXml/item8.xml"/><Relationship Id="rId1" Type="http://schemas.openxmlformats.org/officeDocument/2006/relationships/customXml" Target="../../customXml/item4.xml"/><Relationship Id="rId5" Type="http://schemas.openxmlformats.org/officeDocument/2006/relationships/image" Target="../media/image3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customXml" Target="../../customXml/item12.xml"/><Relationship Id="rId1" Type="http://schemas.openxmlformats.org/officeDocument/2006/relationships/customXml" Target="../../customXml/item18.xml"/><Relationship Id="rId5" Type="http://schemas.openxmlformats.org/officeDocument/2006/relationships/image" Target="../media/image3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B043-9E92-F544-A1CD-D02819BEA66F}"/>
              </a:ext>
            </a:extLst>
          </p:cNvPr>
          <p:cNvSpPr>
            <a:spLocks noGrp="1"/>
          </p:cNvSpPr>
          <p:nvPr>
            <p:ph type="ctrTitle"/>
          </p:nvPr>
        </p:nvSpPr>
        <p:spPr>
          <a:xfrm>
            <a:off x="4668250" y="1122363"/>
            <a:ext cx="7055664" cy="2387600"/>
          </a:xfrm>
        </p:spPr>
        <p:txBody>
          <a:bodyPr>
            <a:normAutofit fontScale="90000"/>
          </a:bodyPr>
          <a:lstStyle/>
          <a:p>
            <a:r>
              <a:rPr lang="en-US" err="1"/>
              <a:t>HealthChoice</a:t>
            </a:r>
            <a:r>
              <a:rPr lang="en-US"/>
              <a:t> Illinois ADT</a:t>
            </a:r>
            <a:br>
              <a:rPr lang="en-US"/>
            </a:br>
            <a:br>
              <a:rPr lang="en-US"/>
            </a:br>
            <a:r>
              <a:rPr lang="en-US" sz="4000"/>
              <a:t>Clinical Collaboration Group</a:t>
            </a:r>
            <a:br>
              <a:rPr lang="en-US" sz="2700"/>
            </a:br>
            <a:br>
              <a:rPr lang="en-US" sz="2700"/>
            </a:br>
            <a:r>
              <a:rPr lang="en-US" sz="2700"/>
              <a:t>Collaborate to Improve Patient Outcomes</a:t>
            </a:r>
          </a:p>
        </p:txBody>
      </p:sp>
      <p:sp>
        <p:nvSpPr>
          <p:cNvPr id="3" name="Subtitle 2">
            <a:extLst>
              <a:ext uri="{FF2B5EF4-FFF2-40B4-BE49-F238E27FC236}">
                <a16:creationId xmlns:a16="http://schemas.microsoft.com/office/drawing/2014/main" id="{F03CF45E-A827-9645-BF41-E541AFE3FBE8}"/>
              </a:ext>
            </a:extLst>
          </p:cNvPr>
          <p:cNvSpPr>
            <a:spLocks noGrp="1"/>
          </p:cNvSpPr>
          <p:nvPr>
            <p:ph type="subTitle" idx="1"/>
          </p:nvPr>
        </p:nvSpPr>
        <p:spPr>
          <a:xfrm>
            <a:off x="4668249" y="4104640"/>
            <a:ext cx="6336633" cy="964901"/>
          </a:xfrm>
        </p:spPr>
        <p:txBody>
          <a:bodyPr/>
          <a:lstStyle/>
          <a:p>
            <a:r>
              <a:rPr lang="en-US" dirty="0"/>
              <a:t>November 7, 2024</a:t>
            </a:r>
          </a:p>
        </p:txBody>
      </p:sp>
      <p:pic>
        <p:nvPicPr>
          <p:cNvPr id="5" name="Picture 4">
            <a:extLst>
              <a:ext uri="{FF2B5EF4-FFF2-40B4-BE49-F238E27FC236}">
                <a16:creationId xmlns:a16="http://schemas.microsoft.com/office/drawing/2014/main" id="{13686711-05D5-A6D1-26EC-B57BA8CE97CC}"/>
              </a:ext>
            </a:extLst>
          </p:cNvPr>
          <p:cNvPicPr>
            <a:picLocks noChangeAspect="1"/>
          </p:cNvPicPr>
          <p:nvPr/>
        </p:nvPicPr>
        <p:blipFill>
          <a:blip r:embed="rId3"/>
          <a:stretch>
            <a:fillRect/>
          </a:stretch>
        </p:blipFill>
        <p:spPr>
          <a:xfrm>
            <a:off x="9714706" y="6444524"/>
            <a:ext cx="1639093" cy="197349"/>
          </a:xfrm>
          <a:prstGeom prst="rect">
            <a:avLst/>
          </a:prstGeom>
        </p:spPr>
      </p:pic>
    </p:spTree>
    <p:extLst>
      <p:ext uri="{BB962C8B-B14F-4D97-AF65-F5344CB8AC3E}">
        <p14:creationId xmlns:p14="http://schemas.microsoft.com/office/powerpoint/2010/main" val="256848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329399F9-C38E-6AAF-73E6-D99A0E24BB58}"/>
              </a:ext>
            </a:extLst>
          </p:cNvPr>
          <p:cNvSpPr>
            <a:spLocks noGrp="1"/>
          </p:cNvSpPr>
          <p:nvPr>
            <p:ph type="title"/>
          </p:nvPr>
        </p:nvSpPr>
        <p:spPr>
          <a:xfrm>
            <a:off x="3048" y="-16409"/>
            <a:ext cx="12188952" cy="1080000"/>
          </a:xfrm>
        </p:spPr>
        <p:txBody>
          <a:bodyPr/>
          <a:lstStyle/>
          <a:p>
            <a:r>
              <a:rPr lang="en-US" b="1" dirty="0"/>
              <a:t>Population of Focus in EDO  ECM Pilot: </a:t>
            </a:r>
            <a:r>
              <a:rPr lang="en-US" dirty="0"/>
              <a:t>PointClickCare Already Surfaces the Most Commonly Referred ECM Population of Focus</a:t>
            </a:r>
            <a:endParaRPr lang="en-US" b="1" dirty="0"/>
          </a:p>
        </p:txBody>
      </p:sp>
      <p:pic>
        <p:nvPicPr>
          <p:cNvPr id="14" name="Graphic 13">
            <a:extLst>
              <a:ext uri="{FF2B5EF4-FFF2-40B4-BE49-F238E27FC236}">
                <a16:creationId xmlns:a16="http://schemas.microsoft.com/office/drawing/2014/main" id="{CAC34B36-1F6C-6997-DCD5-8BC19950A3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95493" y="2374395"/>
            <a:ext cx="441000" cy="441000"/>
          </a:xfrm>
          <a:prstGeom prst="rect">
            <a:avLst/>
          </a:prstGeom>
        </p:spPr>
      </p:pic>
      <p:grpSp>
        <p:nvGrpSpPr>
          <p:cNvPr id="23" name="Group 22">
            <a:extLst>
              <a:ext uri="{FF2B5EF4-FFF2-40B4-BE49-F238E27FC236}">
                <a16:creationId xmlns:a16="http://schemas.microsoft.com/office/drawing/2014/main" id="{BDFACB35-F7AE-FD1D-C5C9-3169D9213A3E}"/>
              </a:ext>
            </a:extLst>
          </p:cNvPr>
          <p:cNvGrpSpPr/>
          <p:nvPr/>
        </p:nvGrpSpPr>
        <p:grpSpPr>
          <a:xfrm>
            <a:off x="4116388" y="1626352"/>
            <a:ext cx="3783250" cy="3767283"/>
            <a:chOff x="2865782" y="1841500"/>
            <a:chExt cx="3783250" cy="4216400"/>
          </a:xfrm>
        </p:grpSpPr>
        <p:cxnSp>
          <p:nvCxnSpPr>
            <p:cNvPr id="24" name="Straight Connector 23">
              <a:extLst>
                <a:ext uri="{FF2B5EF4-FFF2-40B4-BE49-F238E27FC236}">
                  <a16:creationId xmlns:a16="http://schemas.microsoft.com/office/drawing/2014/main" id="{FA58A52D-E6CE-B344-7D97-84C8619E9C81}"/>
                </a:ext>
              </a:extLst>
            </p:cNvPr>
            <p:cNvCxnSpPr/>
            <p:nvPr/>
          </p:nvCxnSpPr>
          <p:spPr>
            <a:xfrm>
              <a:off x="6649032" y="1841500"/>
              <a:ext cx="0" cy="4216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4D4C997-07A0-CA4C-2C40-6EBEB97655EF}"/>
                </a:ext>
              </a:extLst>
            </p:cNvPr>
            <p:cNvCxnSpPr/>
            <p:nvPr/>
          </p:nvCxnSpPr>
          <p:spPr>
            <a:xfrm>
              <a:off x="2865782" y="1841500"/>
              <a:ext cx="0" cy="4216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6" name="Text Placeholder 17">
            <a:extLst>
              <a:ext uri="{FF2B5EF4-FFF2-40B4-BE49-F238E27FC236}">
                <a16:creationId xmlns:a16="http://schemas.microsoft.com/office/drawing/2014/main" id="{F88129CE-9747-5A49-1D68-C4D44A2C428F}"/>
              </a:ext>
            </a:extLst>
          </p:cNvPr>
          <p:cNvSpPr txBox="1">
            <a:spLocks/>
          </p:cNvSpPr>
          <p:nvPr/>
        </p:nvSpPr>
        <p:spPr>
          <a:xfrm>
            <a:off x="4116388" y="3904093"/>
            <a:ext cx="3779837" cy="2063510"/>
          </a:xfrm>
          <a:prstGeom prst="rect">
            <a:avLst/>
          </a:prstGeom>
        </p:spPr>
        <p:txBody>
          <a:bodyPr lIns="144000" tIns="182880" rIns="144000" bIns="0">
            <a:noAutofit/>
          </a:bodyPr>
          <a:lstStyle>
            <a:lvl1pPr marL="0" marR="0" indent="0" algn="ctr" defTabSz="914400" rtl="0" eaLnBrk="1" fontAlgn="auto" latinLnBrk="0" hangingPunct="1">
              <a:lnSpc>
                <a:spcPct val="100000"/>
              </a:lnSpc>
              <a:spcBef>
                <a:spcPts val="0"/>
              </a:spcBef>
              <a:spcAft>
                <a:spcPts val="0"/>
              </a:spcAft>
              <a:buClr>
                <a:srgbClr val="97CC04"/>
              </a:buClr>
              <a:buSzTx/>
              <a:buFont typeface="Arial" panose="020B0604020202020204" pitchFamily="34" charset="0"/>
              <a:buNone/>
              <a:tabLst/>
              <a:defRPr lang="en-US" sz="1800" kern="1200" baseline="0" dirty="0">
                <a:solidFill>
                  <a:schemeClr val="tx2"/>
                </a:solidFill>
                <a:latin typeface="+mj-lt"/>
                <a:ea typeface="+mn-ea"/>
                <a:cs typeface="+mn-cs"/>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2400"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2000"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90000"/>
              </a:lnSpc>
              <a:buFont typeface="Arial" panose="020B0604020202020204" pitchFamily="34" charset="0"/>
              <a:buChar char="•"/>
            </a:pPr>
            <a:r>
              <a:rPr lang="en-US" sz="1600"/>
              <a:t>History of Opioid Use Disorder</a:t>
            </a:r>
          </a:p>
          <a:p>
            <a:pPr marL="285750" indent="-285750">
              <a:lnSpc>
                <a:spcPct val="90000"/>
              </a:lnSpc>
              <a:buFont typeface="Arial" panose="020B0604020202020204" pitchFamily="34" charset="0"/>
              <a:buChar char="•"/>
            </a:pPr>
            <a:r>
              <a:rPr lang="en-US" sz="1600"/>
              <a:t> History of Substance Use Disorder</a:t>
            </a:r>
          </a:p>
          <a:p>
            <a:pPr marL="285750" indent="-285750">
              <a:lnSpc>
                <a:spcPct val="90000"/>
              </a:lnSpc>
              <a:buFont typeface="Arial" panose="020B0604020202020204" pitchFamily="34" charset="0"/>
              <a:buChar char="•"/>
            </a:pPr>
            <a:r>
              <a:rPr lang="en-US" sz="1600"/>
              <a:t>History of Alcohol Use Disorder</a:t>
            </a:r>
          </a:p>
          <a:p>
            <a:pPr marL="285750" indent="-285750">
              <a:lnSpc>
                <a:spcPct val="90000"/>
              </a:lnSpc>
              <a:buFont typeface="Arial" panose="020B0604020202020204" pitchFamily="34" charset="0"/>
              <a:buChar char="•"/>
            </a:pPr>
            <a:r>
              <a:rPr lang="en-US" sz="1600"/>
              <a:t>History of Mental Health Dx</a:t>
            </a:r>
          </a:p>
          <a:p>
            <a:pPr marL="285750" indent="-285750">
              <a:lnSpc>
                <a:spcPct val="90000"/>
              </a:lnSpc>
              <a:buFont typeface="Arial" panose="020B0604020202020204" pitchFamily="34" charset="0"/>
              <a:buChar char="•"/>
            </a:pPr>
            <a:r>
              <a:rPr lang="en-US" sz="1600"/>
              <a:t> History of Suicidal Ideation or Self-Harm</a:t>
            </a:r>
            <a:endParaRPr lang="en-US" sz="1800"/>
          </a:p>
          <a:p>
            <a:pPr marL="285750" indent="-285750">
              <a:lnSpc>
                <a:spcPct val="90000"/>
              </a:lnSpc>
              <a:buFont typeface="Arial" panose="020B0604020202020204" pitchFamily="34" charset="0"/>
              <a:buChar char="•"/>
            </a:pPr>
            <a:endParaRPr lang="en-CA" sz="1600"/>
          </a:p>
        </p:txBody>
      </p:sp>
      <p:sp>
        <p:nvSpPr>
          <p:cNvPr id="27" name="Text Placeholder 22">
            <a:extLst>
              <a:ext uri="{FF2B5EF4-FFF2-40B4-BE49-F238E27FC236}">
                <a16:creationId xmlns:a16="http://schemas.microsoft.com/office/drawing/2014/main" id="{C13D2876-8FEB-A535-D91F-127F45C840BD}"/>
              </a:ext>
            </a:extLst>
          </p:cNvPr>
          <p:cNvSpPr txBox="1">
            <a:spLocks/>
          </p:cNvSpPr>
          <p:nvPr/>
        </p:nvSpPr>
        <p:spPr>
          <a:xfrm>
            <a:off x="4116388" y="3197024"/>
            <a:ext cx="3779837" cy="919775"/>
          </a:xfrm>
          <a:prstGeom prst="rect">
            <a:avLst/>
          </a:prstGeom>
          <a:ln>
            <a:noFill/>
          </a:ln>
        </p:spPr>
        <p:txBody>
          <a:bodyPr lIns="144000" tIns="182880" rIns="144000" bIns="144000" anchor="b" anchorCtr="0">
            <a:noAutofit/>
          </a:bodyPr>
          <a:lstStyle>
            <a:lvl1pPr marL="0" indent="0" algn="ctr" defTabSz="914377" rtl="0" eaLnBrk="1" latinLnBrk="0" hangingPunct="1">
              <a:lnSpc>
                <a:spcPct val="100000"/>
              </a:lnSpc>
              <a:spcBef>
                <a:spcPts val="0"/>
              </a:spcBef>
              <a:buClr>
                <a:schemeClr val="accent3"/>
              </a:buClr>
              <a:buFont typeface="Arial" panose="020B0604020202020204" pitchFamily="34" charset="0"/>
              <a:buNone/>
              <a:defRPr sz="2000" b="1" i="0" kern="1200">
                <a:solidFill>
                  <a:schemeClr val="accent2"/>
                </a:solidFill>
                <a:latin typeface="+mj-lt"/>
                <a:ea typeface="Calibri" charset="0"/>
                <a:cs typeface="Calibri" charset="0"/>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a:solidFill>
                  <a:schemeClr val="accent3"/>
                </a:solidFill>
              </a:rPr>
              <a:t>Substance Use Disorder/Mental Health</a:t>
            </a:r>
          </a:p>
        </p:txBody>
      </p:sp>
      <p:sp>
        <p:nvSpPr>
          <p:cNvPr id="28" name="Text Placeholder 17">
            <a:extLst>
              <a:ext uri="{FF2B5EF4-FFF2-40B4-BE49-F238E27FC236}">
                <a16:creationId xmlns:a16="http://schemas.microsoft.com/office/drawing/2014/main" id="{F8B79AB0-79AC-24FA-1300-95D97B164492}"/>
              </a:ext>
            </a:extLst>
          </p:cNvPr>
          <p:cNvSpPr txBox="1">
            <a:spLocks/>
          </p:cNvSpPr>
          <p:nvPr/>
        </p:nvSpPr>
        <p:spPr>
          <a:xfrm>
            <a:off x="349035" y="3904093"/>
            <a:ext cx="3780000" cy="2063510"/>
          </a:xfrm>
          <a:prstGeom prst="rect">
            <a:avLst/>
          </a:prstGeom>
        </p:spPr>
        <p:txBody>
          <a:bodyPr lIns="144000" tIns="182880" rIns="144000" bIns="0">
            <a:noAutofit/>
          </a:bodyPr>
          <a:lstStyle>
            <a:lvl1pPr marL="0" marR="0" indent="0" algn="ctr" defTabSz="914400" rtl="0" eaLnBrk="1" fontAlgn="auto" latinLnBrk="0" hangingPunct="1">
              <a:lnSpc>
                <a:spcPct val="100000"/>
              </a:lnSpc>
              <a:spcBef>
                <a:spcPts val="0"/>
              </a:spcBef>
              <a:spcAft>
                <a:spcPts val="0"/>
              </a:spcAft>
              <a:buClr>
                <a:srgbClr val="97CC04"/>
              </a:buClr>
              <a:buSzTx/>
              <a:buFont typeface="Arial" panose="020B0604020202020204" pitchFamily="34" charset="0"/>
              <a:buNone/>
              <a:tabLst/>
              <a:defRPr lang="en-US" sz="1800" kern="1200" baseline="0" dirty="0">
                <a:solidFill>
                  <a:schemeClr val="tx2"/>
                </a:solidFill>
                <a:latin typeface="+mj-lt"/>
                <a:ea typeface="+mn-ea"/>
                <a:cs typeface="+mn-cs"/>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2400"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2000"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90000"/>
              </a:lnSpc>
              <a:buFont typeface="Arial" panose="020B0604020202020204" pitchFamily="34" charset="0"/>
              <a:buChar char="•"/>
            </a:pPr>
            <a:r>
              <a:rPr lang="en-CA" sz="1600"/>
              <a:t>5+ ED in the last 6 months</a:t>
            </a:r>
          </a:p>
          <a:p>
            <a:pPr marL="285750" indent="-285750">
              <a:lnSpc>
                <a:spcPct val="90000"/>
              </a:lnSpc>
              <a:buFont typeface="Arial" panose="020B0604020202020204" pitchFamily="34" charset="0"/>
              <a:buChar char="•"/>
            </a:pPr>
            <a:r>
              <a:rPr lang="en-CA" sz="1600"/>
              <a:t>3+ IP admission/SNF encounters in the last 3 months </a:t>
            </a:r>
          </a:p>
        </p:txBody>
      </p:sp>
      <p:sp>
        <p:nvSpPr>
          <p:cNvPr id="29" name="Text Placeholder 22">
            <a:extLst>
              <a:ext uri="{FF2B5EF4-FFF2-40B4-BE49-F238E27FC236}">
                <a16:creationId xmlns:a16="http://schemas.microsoft.com/office/drawing/2014/main" id="{FD741C0E-1EAF-C442-406C-2C7820A53F67}"/>
              </a:ext>
            </a:extLst>
          </p:cNvPr>
          <p:cNvSpPr txBox="1">
            <a:spLocks/>
          </p:cNvSpPr>
          <p:nvPr/>
        </p:nvSpPr>
        <p:spPr>
          <a:xfrm>
            <a:off x="349035" y="3197024"/>
            <a:ext cx="3780000" cy="919775"/>
          </a:xfrm>
          <a:prstGeom prst="rect">
            <a:avLst/>
          </a:prstGeom>
          <a:ln>
            <a:noFill/>
          </a:ln>
        </p:spPr>
        <p:txBody>
          <a:bodyPr lIns="144000" tIns="182880" rIns="144000" bIns="144000" anchor="b" anchorCtr="0">
            <a:noAutofit/>
          </a:bodyPr>
          <a:lstStyle>
            <a:lvl1pPr marL="0" indent="0" algn="ctr" defTabSz="914377" rtl="0" eaLnBrk="1" latinLnBrk="0" hangingPunct="1">
              <a:lnSpc>
                <a:spcPct val="100000"/>
              </a:lnSpc>
              <a:spcBef>
                <a:spcPts val="0"/>
              </a:spcBef>
              <a:buClr>
                <a:schemeClr val="accent3"/>
              </a:buClr>
              <a:buFont typeface="Arial" panose="020B0604020202020204" pitchFamily="34" charset="0"/>
              <a:buNone/>
              <a:defRPr sz="2000" b="1" i="0" kern="1200">
                <a:solidFill>
                  <a:schemeClr val="accent2"/>
                </a:solidFill>
                <a:latin typeface="+mj-lt"/>
                <a:ea typeface="Calibri" charset="0"/>
                <a:cs typeface="Calibri" charset="0"/>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solidFill>
                  <a:schemeClr val="accent3"/>
                </a:solidFill>
              </a:rPr>
              <a:t>High Utilization </a:t>
            </a:r>
          </a:p>
        </p:txBody>
      </p:sp>
      <p:sp>
        <p:nvSpPr>
          <p:cNvPr id="30" name="Text Placeholder 17">
            <a:extLst>
              <a:ext uri="{FF2B5EF4-FFF2-40B4-BE49-F238E27FC236}">
                <a16:creationId xmlns:a16="http://schemas.microsoft.com/office/drawing/2014/main" id="{3243DBE9-8847-CCAF-6679-98F6FCE03238}"/>
              </a:ext>
            </a:extLst>
          </p:cNvPr>
          <p:cNvSpPr txBox="1">
            <a:spLocks/>
          </p:cNvSpPr>
          <p:nvPr/>
        </p:nvSpPr>
        <p:spPr>
          <a:xfrm>
            <a:off x="7914400" y="3904093"/>
            <a:ext cx="3780000" cy="2063510"/>
          </a:xfrm>
          <a:prstGeom prst="rect">
            <a:avLst/>
          </a:prstGeom>
        </p:spPr>
        <p:txBody>
          <a:bodyPr lIns="144000" tIns="182880" rIns="144000" bIns="0">
            <a:noAutofit/>
          </a:bodyPr>
          <a:lstStyle>
            <a:lvl1pPr marL="0" marR="0" indent="0" algn="ctr" defTabSz="914400" rtl="0" eaLnBrk="1" fontAlgn="auto" latinLnBrk="0" hangingPunct="1">
              <a:lnSpc>
                <a:spcPct val="100000"/>
              </a:lnSpc>
              <a:spcBef>
                <a:spcPts val="0"/>
              </a:spcBef>
              <a:spcAft>
                <a:spcPts val="0"/>
              </a:spcAft>
              <a:buClr>
                <a:srgbClr val="97CC04"/>
              </a:buClr>
              <a:buSzTx/>
              <a:buFont typeface="Arial" panose="020B0604020202020204" pitchFamily="34" charset="0"/>
              <a:buNone/>
              <a:tabLst/>
              <a:defRPr lang="en-US" sz="1800" kern="1200" baseline="0" dirty="0">
                <a:solidFill>
                  <a:schemeClr val="tx2"/>
                </a:solidFill>
                <a:latin typeface="+mj-lt"/>
                <a:ea typeface="+mn-ea"/>
                <a:cs typeface="+mn-cs"/>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2400"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2000"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90000"/>
              </a:lnSpc>
              <a:buFont typeface="Arial" panose="020B0604020202020204" pitchFamily="34" charset="0"/>
              <a:buChar char="•"/>
            </a:pPr>
            <a:r>
              <a:rPr lang="en-CA" sz="1600" dirty="0"/>
              <a:t>Housing insecurity diagnosis</a:t>
            </a:r>
          </a:p>
          <a:p>
            <a:pPr marL="285750" indent="-285750">
              <a:lnSpc>
                <a:spcPct val="90000"/>
              </a:lnSpc>
              <a:buFont typeface="Arial" panose="020B0604020202020204" pitchFamily="34" charset="0"/>
              <a:buChar char="•"/>
            </a:pPr>
            <a:r>
              <a:rPr lang="en-CA" sz="1600" dirty="0"/>
              <a:t>Housing insecurity care insight</a:t>
            </a:r>
          </a:p>
          <a:p>
            <a:pPr marL="285750" indent="-285750">
              <a:lnSpc>
                <a:spcPct val="90000"/>
              </a:lnSpc>
              <a:buFont typeface="Arial" panose="020B0604020202020204" pitchFamily="34" charset="0"/>
              <a:buChar char="•"/>
            </a:pPr>
            <a:r>
              <a:rPr lang="en-CA" sz="1600" dirty="0"/>
              <a:t>Suspected Housing insecurity zip code</a:t>
            </a:r>
          </a:p>
          <a:p>
            <a:pPr marL="285750" indent="-285750">
              <a:lnSpc>
                <a:spcPct val="90000"/>
              </a:lnSpc>
              <a:buFont typeface="Arial" panose="020B0604020202020204" pitchFamily="34" charset="0"/>
              <a:buChar char="•"/>
            </a:pPr>
            <a:r>
              <a:rPr lang="en-CA" sz="1600" dirty="0"/>
              <a:t>Can be included in attribution files</a:t>
            </a:r>
          </a:p>
          <a:p>
            <a:pPr marL="285750" indent="-285750">
              <a:lnSpc>
                <a:spcPct val="90000"/>
              </a:lnSpc>
              <a:buFont typeface="Arial" panose="020B0604020202020204" pitchFamily="34" charset="0"/>
              <a:buChar char="•"/>
            </a:pPr>
            <a:r>
              <a:rPr lang="en-CA" sz="1600" dirty="0"/>
              <a:t>Flags from payors can be used to indicate </a:t>
            </a:r>
          </a:p>
        </p:txBody>
      </p:sp>
      <p:sp>
        <p:nvSpPr>
          <p:cNvPr id="31" name="Text Placeholder 22">
            <a:extLst>
              <a:ext uri="{FF2B5EF4-FFF2-40B4-BE49-F238E27FC236}">
                <a16:creationId xmlns:a16="http://schemas.microsoft.com/office/drawing/2014/main" id="{FDCCE5C5-CD8F-79CC-2780-0CCFDC4BCF1A}"/>
              </a:ext>
            </a:extLst>
          </p:cNvPr>
          <p:cNvSpPr txBox="1">
            <a:spLocks/>
          </p:cNvSpPr>
          <p:nvPr/>
        </p:nvSpPr>
        <p:spPr>
          <a:xfrm>
            <a:off x="7914400" y="3197024"/>
            <a:ext cx="3780000" cy="919775"/>
          </a:xfrm>
          <a:prstGeom prst="rect">
            <a:avLst/>
          </a:prstGeom>
          <a:ln>
            <a:noFill/>
          </a:ln>
        </p:spPr>
        <p:txBody>
          <a:bodyPr lIns="144000" tIns="182880" rIns="144000" bIns="144000" anchor="b" anchorCtr="0">
            <a:noAutofit/>
          </a:bodyPr>
          <a:lstStyle>
            <a:lvl1pPr marL="0" indent="0" algn="ctr" defTabSz="914377" rtl="0" eaLnBrk="1" latinLnBrk="0" hangingPunct="1">
              <a:lnSpc>
                <a:spcPct val="100000"/>
              </a:lnSpc>
              <a:spcBef>
                <a:spcPts val="0"/>
              </a:spcBef>
              <a:buClr>
                <a:schemeClr val="accent3"/>
              </a:buClr>
              <a:buFont typeface="Arial" panose="020B0604020202020204" pitchFamily="34" charset="0"/>
              <a:buNone/>
              <a:defRPr sz="2000" b="1" i="0" kern="1200">
                <a:solidFill>
                  <a:schemeClr val="accent2"/>
                </a:solidFill>
                <a:latin typeface="+mj-lt"/>
                <a:ea typeface="Calibri" charset="0"/>
                <a:cs typeface="Calibri" charset="0"/>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a:solidFill>
                  <a:schemeClr val="accent3"/>
                </a:solidFill>
              </a:rPr>
              <a:t>Patients Experiencing Homelessness </a:t>
            </a:r>
          </a:p>
        </p:txBody>
      </p:sp>
      <p:pic>
        <p:nvPicPr>
          <p:cNvPr id="5" name="Graphic 4">
            <a:extLst>
              <a:ext uri="{FF2B5EF4-FFF2-40B4-BE49-F238E27FC236}">
                <a16:creationId xmlns:a16="http://schemas.microsoft.com/office/drawing/2014/main" id="{D9F7C38A-79BD-F12B-1AA6-27BF6349E2D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36795" y="2136973"/>
            <a:ext cx="935210" cy="935210"/>
          </a:xfrm>
          <a:prstGeom prst="rect">
            <a:avLst/>
          </a:prstGeom>
        </p:spPr>
      </p:pic>
      <p:pic>
        <p:nvPicPr>
          <p:cNvPr id="6" name="Graphic 5">
            <a:extLst>
              <a:ext uri="{FF2B5EF4-FFF2-40B4-BE49-F238E27FC236}">
                <a16:creationId xmlns:a16="http://schemas.microsoft.com/office/drawing/2014/main" id="{30ABB899-ED7C-4B31-B564-7A68FF4A952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07773" y="2080984"/>
            <a:ext cx="991199" cy="991199"/>
          </a:xfrm>
          <a:prstGeom prst="rect">
            <a:avLst/>
          </a:prstGeom>
        </p:spPr>
      </p:pic>
      <p:pic>
        <p:nvPicPr>
          <p:cNvPr id="7" name="Graphic 6">
            <a:extLst>
              <a:ext uri="{FF2B5EF4-FFF2-40B4-BE49-F238E27FC236}">
                <a16:creationId xmlns:a16="http://schemas.microsoft.com/office/drawing/2014/main" id="{2817876B-BA76-4CC1-94B6-F97C496D2EA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77810" y="2064578"/>
            <a:ext cx="1080000" cy="1080000"/>
          </a:xfrm>
          <a:prstGeom prst="rect">
            <a:avLst/>
          </a:prstGeom>
        </p:spPr>
      </p:pic>
      <p:pic>
        <p:nvPicPr>
          <p:cNvPr id="2" name="Picture 1">
            <a:extLst>
              <a:ext uri="{FF2B5EF4-FFF2-40B4-BE49-F238E27FC236}">
                <a16:creationId xmlns:a16="http://schemas.microsoft.com/office/drawing/2014/main" id="{FC9B4FB2-F2A9-FAAA-9EC5-D33C100250DF}"/>
              </a:ext>
            </a:extLst>
          </p:cNvPr>
          <p:cNvPicPr>
            <a:picLocks noChangeAspect="1"/>
          </p:cNvPicPr>
          <p:nvPr/>
        </p:nvPicPr>
        <p:blipFill>
          <a:blip r:embed="rId13"/>
          <a:stretch>
            <a:fillRect/>
          </a:stretch>
        </p:blipFill>
        <p:spPr>
          <a:xfrm>
            <a:off x="8337884" y="6286290"/>
            <a:ext cx="1954998" cy="451955"/>
          </a:xfrm>
          <a:prstGeom prst="rect">
            <a:avLst/>
          </a:prstGeom>
        </p:spPr>
      </p:pic>
    </p:spTree>
    <p:custDataLst>
      <p:custData r:id="rId1"/>
      <p:custData r:id="rId2"/>
    </p:custDataLst>
    <p:extLst>
      <p:ext uri="{BB962C8B-B14F-4D97-AF65-F5344CB8AC3E}">
        <p14:creationId xmlns:p14="http://schemas.microsoft.com/office/powerpoint/2010/main" val="2189091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143B4314-4F66-EE73-1845-1954FA5BD390}"/>
              </a:ext>
            </a:extLst>
          </p:cNvPr>
          <p:cNvGrpSpPr/>
          <p:nvPr/>
        </p:nvGrpSpPr>
        <p:grpSpPr>
          <a:xfrm>
            <a:off x="4136468" y="1662429"/>
            <a:ext cx="3779837" cy="3767283"/>
            <a:chOff x="2706688" y="1841500"/>
            <a:chExt cx="3779837" cy="4216400"/>
          </a:xfrm>
        </p:grpSpPr>
        <p:cxnSp>
          <p:nvCxnSpPr>
            <p:cNvPr id="21" name="Straight Connector 20">
              <a:extLst>
                <a:ext uri="{FF2B5EF4-FFF2-40B4-BE49-F238E27FC236}">
                  <a16:creationId xmlns:a16="http://schemas.microsoft.com/office/drawing/2014/main" id="{3807E306-F456-4E79-1E66-AB7CDC3D5DB4}"/>
                </a:ext>
              </a:extLst>
            </p:cNvPr>
            <p:cNvCxnSpPr/>
            <p:nvPr/>
          </p:nvCxnSpPr>
          <p:spPr>
            <a:xfrm>
              <a:off x="6486525" y="1841500"/>
              <a:ext cx="0" cy="4216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BE55E6-F3D8-EBDD-39B6-98B4AD886976}"/>
                </a:ext>
              </a:extLst>
            </p:cNvPr>
            <p:cNvCxnSpPr/>
            <p:nvPr/>
          </p:nvCxnSpPr>
          <p:spPr>
            <a:xfrm>
              <a:off x="2706688" y="1841500"/>
              <a:ext cx="0" cy="4216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5" name="Title 14">
            <a:extLst>
              <a:ext uri="{FF2B5EF4-FFF2-40B4-BE49-F238E27FC236}">
                <a16:creationId xmlns:a16="http://schemas.microsoft.com/office/drawing/2014/main" id="{C8979376-4978-F01C-C9BB-0E47D709915B}"/>
              </a:ext>
            </a:extLst>
          </p:cNvPr>
          <p:cNvSpPr>
            <a:spLocks noGrp="1"/>
          </p:cNvSpPr>
          <p:nvPr>
            <p:ph type="title"/>
          </p:nvPr>
        </p:nvSpPr>
        <p:spPr/>
        <p:txBody>
          <a:bodyPr/>
          <a:lstStyle/>
          <a:p>
            <a:r>
              <a:rPr lang="en-US"/>
              <a:t>How PointClickCare Supports ECM Work from the Hospital</a:t>
            </a:r>
          </a:p>
        </p:txBody>
      </p:sp>
      <p:sp>
        <p:nvSpPr>
          <p:cNvPr id="9" name="Text Placeholder 17">
            <a:extLst>
              <a:ext uri="{FF2B5EF4-FFF2-40B4-BE49-F238E27FC236}">
                <a16:creationId xmlns:a16="http://schemas.microsoft.com/office/drawing/2014/main" id="{A2D86ED6-F941-6DB9-BF10-AA508F1338F4}"/>
              </a:ext>
            </a:extLst>
          </p:cNvPr>
          <p:cNvSpPr txBox="1">
            <a:spLocks/>
          </p:cNvSpPr>
          <p:nvPr/>
        </p:nvSpPr>
        <p:spPr>
          <a:xfrm>
            <a:off x="4116388" y="3793253"/>
            <a:ext cx="3779837" cy="2063510"/>
          </a:xfrm>
          <a:prstGeom prst="rect">
            <a:avLst/>
          </a:prstGeom>
        </p:spPr>
        <p:txBody>
          <a:bodyPr lIns="144000" tIns="182880" rIns="144000" bIns="0">
            <a:noAutofit/>
          </a:bodyPr>
          <a:lstStyle>
            <a:lvl1pPr marL="0" marR="0" indent="0" algn="ctr" defTabSz="914400" rtl="0" eaLnBrk="1" fontAlgn="auto" latinLnBrk="0" hangingPunct="1">
              <a:lnSpc>
                <a:spcPct val="100000"/>
              </a:lnSpc>
              <a:spcBef>
                <a:spcPts val="0"/>
              </a:spcBef>
              <a:spcAft>
                <a:spcPts val="0"/>
              </a:spcAft>
              <a:buClr>
                <a:srgbClr val="97CC04"/>
              </a:buClr>
              <a:buSzTx/>
              <a:buFont typeface="Arial" panose="020B0604020202020204" pitchFamily="34" charset="0"/>
              <a:buNone/>
              <a:tabLst/>
              <a:defRPr lang="en-US" sz="1800" kern="1200" baseline="0" dirty="0">
                <a:solidFill>
                  <a:schemeClr val="tx2"/>
                </a:solidFill>
                <a:latin typeface="+mj-lt"/>
                <a:ea typeface="+mn-ea"/>
                <a:cs typeface="+mn-cs"/>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2400"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2000"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a:solidFill>
                  <a:schemeClr val="tx1"/>
                </a:solidFill>
              </a:rPr>
              <a:t>Optimize patient outcomes </a:t>
            </a:r>
            <a:r>
              <a:rPr lang="en-US" sz="1600">
                <a:solidFill>
                  <a:schemeClr val="tx1"/>
                </a:solidFill>
              </a:rPr>
              <a:t>by being able to refer appropriate patients to health plans for enhanced care management services.</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tx1"/>
                </a:solidFill>
              </a:rPr>
              <a:t>High-risk patients will receive outreach and engagement from ECM providers and longitudinal care thus decreasing inappropriate ED utilization.</a:t>
            </a:r>
          </a:p>
        </p:txBody>
      </p:sp>
      <p:sp>
        <p:nvSpPr>
          <p:cNvPr id="10" name="Text Placeholder 22">
            <a:extLst>
              <a:ext uri="{FF2B5EF4-FFF2-40B4-BE49-F238E27FC236}">
                <a16:creationId xmlns:a16="http://schemas.microsoft.com/office/drawing/2014/main" id="{17888130-17E5-02AE-0582-9B509166DBAA}"/>
              </a:ext>
            </a:extLst>
          </p:cNvPr>
          <p:cNvSpPr txBox="1">
            <a:spLocks/>
          </p:cNvSpPr>
          <p:nvPr/>
        </p:nvSpPr>
        <p:spPr>
          <a:xfrm>
            <a:off x="4116388" y="3086184"/>
            <a:ext cx="3779837" cy="919775"/>
          </a:xfrm>
          <a:prstGeom prst="rect">
            <a:avLst/>
          </a:prstGeom>
          <a:ln>
            <a:noFill/>
          </a:ln>
        </p:spPr>
        <p:txBody>
          <a:bodyPr lIns="144000" tIns="182880" rIns="144000" bIns="144000" anchor="b" anchorCtr="0">
            <a:noAutofit/>
          </a:bodyPr>
          <a:lstStyle>
            <a:lvl1pPr marL="0" indent="0" algn="ctr" defTabSz="914377" rtl="0" eaLnBrk="1" latinLnBrk="0" hangingPunct="1">
              <a:lnSpc>
                <a:spcPct val="100000"/>
              </a:lnSpc>
              <a:spcBef>
                <a:spcPts val="0"/>
              </a:spcBef>
              <a:buClr>
                <a:schemeClr val="accent3"/>
              </a:buClr>
              <a:buFont typeface="Arial" panose="020B0604020202020204" pitchFamily="34" charset="0"/>
              <a:buNone/>
              <a:defRPr sz="2000" b="1" i="0" kern="1200">
                <a:solidFill>
                  <a:schemeClr val="accent2"/>
                </a:solidFill>
                <a:latin typeface="+mj-lt"/>
                <a:ea typeface="Calibri" charset="0"/>
                <a:cs typeface="Calibri" charset="0"/>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solidFill>
                  <a:schemeClr val="accent3"/>
                </a:solidFill>
              </a:rPr>
              <a:t>Optimize Care</a:t>
            </a:r>
          </a:p>
          <a:p>
            <a:r>
              <a:rPr lang="en-US" sz="2000">
                <a:solidFill>
                  <a:schemeClr val="accent3"/>
                </a:solidFill>
              </a:rPr>
              <a:t>Transitions and Outcomes</a:t>
            </a:r>
          </a:p>
        </p:txBody>
      </p:sp>
      <p:sp>
        <p:nvSpPr>
          <p:cNvPr id="11" name="Text Placeholder 17">
            <a:extLst>
              <a:ext uri="{FF2B5EF4-FFF2-40B4-BE49-F238E27FC236}">
                <a16:creationId xmlns:a16="http://schemas.microsoft.com/office/drawing/2014/main" id="{AF7798EE-0778-629D-22EC-8212B03406A0}"/>
              </a:ext>
            </a:extLst>
          </p:cNvPr>
          <p:cNvSpPr txBox="1">
            <a:spLocks/>
          </p:cNvSpPr>
          <p:nvPr/>
        </p:nvSpPr>
        <p:spPr>
          <a:xfrm>
            <a:off x="349035" y="3793253"/>
            <a:ext cx="3780000" cy="2063510"/>
          </a:xfrm>
          <a:prstGeom prst="rect">
            <a:avLst/>
          </a:prstGeom>
        </p:spPr>
        <p:txBody>
          <a:bodyPr lIns="144000" tIns="182880" rIns="144000" bIns="0">
            <a:noAutofit/>
          </a:bodyPr>
          <a:lstStyle>
            <a:lvl1pPr marL="0" marR="0" indent="0" algn="ctr" defTabSz="914400" rtl="0" eaLnBrk="1" fontAlgn="auto" latinLnBrk="0" hangingPunct="1">
              <a:lnSpc>
                <a:spcPct val="100000"/>
              </a:lnSpc>
              <a:spcBef>
                <a:spcPts val="0"/>
              </a:spcBef>
              <a:spcAft>
                <a:spcPts val="0"/>
              </a:spcAft>
              <a:buClr>
                <a:srgbClr val="97CC04"/>
              </a:buClr>
              <a:buSzTx/>
              <a:buFont typeface="Arial" panose="020B0604020202020204" pitchFamily="34" charset="0"/>
              <a:buNone/>
              <a:tabLst/>
              <a:defRPr lang="en-US" sz="1800" kern="1200" baseline="0" dirty="0">
                <a:solidFill>
                  <a:schemeClr val="tx2"/>
                </a:solidFill>
                <a:latin typeface="+mj-lt"/>
                <a:ea typeface="+mn-ea"/>
                <a:cs typeface="+mn-cs"/>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2400"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2000"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a:solidFill>
                  <a:schemeClr val="tx1"/>
                </a:solidFill>
              </a:rPr>
              <a:t>Identify  and enroll eligible patients </a:t>
            </a:r>
            <a:r>
              <a:rPr lang="en-US" sz="1600">
                <a:solidFill>
                  <a:schemeClr val="tx1"/>
                </a:solidFill>
              </a:rPr>
              <a:t>based on ECM population of focus allowing point-of-care referrals to health plans for services.</a:t>
            </a:r>
          </a:p>
          <a:p>
            <a:pPr marL="342900" marR="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tx1"/>
                </a:solidFill>
              </a:rPr>
              <a:t>Identify already-enrolled members to allow collaboration with ECM providers. </a:t>
            </a:r>
          </a:p>
          <a:p>
            <a:pPr marL="342900" marR="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a:solidFill>
                  <a:schemeClr val="tx1"/>
                </a:solidFill>
              </a:rPr>
              <a:t>Real-time ADT notification</a:t>
            </a:r>
            <a:r>
              <a:rPr lang="en-US" sz="1600">
                <a:solidFill>
                  <a:schemeClr val="tx1"/>
                </a:solidFill>
              </a:rPr>
              <a:t>, </a:t>
            </a:r>
            <a:r>
              <a:rPr lang="en-US" sz="1600" b="1">
                <a:solidFill>
                  <a:schemeClr val="tx1"/>
                </a:solidFill>
              </a:rPr>
              <a:t>reports, cohorts </a:t>
            </a:r>
            <a:r>
              <a:rPr lang="en-US" sz="1600">
                <a:solidFill>
                  <a:schemeClr val="tx1"/>
                </a:solidFill>
              </a:rPr>
              <a:t>can surface population of interest and be integrated in different workflows.</a:t>
            </a:r>
          </a:p>
        </p:txBody>
      </p:sp>
      <p:sp>
        <p:nvSpPr>
          <p:cNvPr id="12" name="Text Placeholder 22">
            <a:extLst>
              <a:ext uri="{FF2B5EF4-FFF2-40B4-BE49-F238E27FC236}">
                <a16:creationId xmlns:a16="http://schemas.microsoft.com/office/drawing/2014/main" id="{F1B6C298-25ED-CCCB-8B3B-C82E43F578AC}"/>
              </a:ext>
            </a:extLst>
          </p:cNvPr>
          <p:cNvSpPr txBox="1">
            <a:spLocks/>
          </p:cNvSpPr>
          <p:nvPr/>
        </p:nvSpPr>
        <p:spPr>
          <a:xfrm>
            <a:off x="349035" y="3086184"/>
            <a:ext cx="3780000" cy="919775"/>
          </a:xfrm>
          <a:prstGeom prst="rect">
            <a:avLst/>
          </a:prstGeom>
          <a:ln>
            <a:noFill/>
          </a:ln>
        </p:spPr>
        <p:txBody>
          <a:bodyPr lIns="144000" tIns="182880" rIns="144000" bIns="144000" anchor="b" anchorCtr="0">
            <a:noAutofit/>
          </a:bodyPr>
          <a:lstStyle>
            <a:lvl1pPr marL="0" indent="0" algn="ctr" defTabSz="914377" rtl="0" eaLnBrk="1" latinLnBrk="0" hangingPunct="1">
              <a:lnSpc>
                <a:spcPct val="100000"/>
              </a:lnSpc>
              <a:spcBef>
                <a:spcPts val="0"/>
              </a:spcBef>
              <a:buClr>
                <a:schemeClr val="accent3"/>
              </a:buClr>
              <a:buFont typeface="Arial" panose="020B0604020202020204" pitchFamily="34" charset="0"/>
              <a:buNone/>
              <a:defRPr sz="2000" b="1" i="0" kern="1200">
                <a:solidFill>
                  <a:schemeClr val="accent2"/>
                </a:solidFill>
                <a:latin typeface="+mj-lt"/>
                <a:ea typeface="Calibri" charset="0"/>
                <a:cs typeface="Calibri" charset="0"/>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solidFill>
                  <a:schemeClr val="accent3"/>
                </a:solidFill>
              </a:rPr>
              <a:t>Boost Hospital Enrollment of ECM</a:t>
            </a:r>
          </a:p>
        </p:txBody>
      </p:sp>
      <p:sp>
        <p:nvSpPr>
          <p:cNvPr id="13" name="Text Placeholder 17">
            <a:extLst>
              <a:ext uri="{FF2B5EF4-FFF2-40B4-BE49-F238E27FC236}">
                <a16:creationId xmlns:a16="http://schemas.microsoft.com/office/drawing/2014/main" id="{2A7B2B6B-13FD-546C-DD5D-9B2F4292F1E6}"/>
              </a:ext>
            </a:extLst>
          </p:cNvPr>
          <p:cNvSpPr txBox="1">
            <a:spLocks/>
          </p:cNvSpPr>
          <p:nvPr/>
        </p:nvSpPr>
        <p:spPr>
          <a:xfrm>
            <a:off x="7914400" y="3793253"/>
            <a:ext cx="3780000" cy="2063510"/>
          </a:xfrm>
          <a:prstGeom prst="rect">
            <a:avLst/>
          </a:prstGeom>
        </p:spPr>
        <p:txBody>
          <a:bodyPr lIns="144000" tIns="182880" rIns="144000" bIns="0">
            <a:noAutofit/>
          </a:bodyPr>
          <a:lstStyle>
            <a:lvl1pPr marL="0" marR="0" indent="0" algn="ctr" defTabSz="914400" rtl="0" eaLnBrk="1" fontAlgn="auto" latinLnBrk="0" hangingPunct="1">
              <a:lnSpc>
                <a:spcPct val="100000"/>
              </a:lnSpc>
              <a:spcBef>
                <a:spcPts val="0"/>
              </a:spcBef>
              <a:spcAft>
                <a:spcPts val="0"/>
              </a:spcAft>
              <a:buClr>
                <a:srgbClr val="97CC04"/>
              </a:buClr>
              <a:buSzTx/>
              <a:buFont typeface="Arial" panose="020B0604020202020204" pitchFamily="34" charset="0"/>
              <a:buNone/>
              <a:tabLst/>
              <a:defRPr lang="en-US" sz="1800" kern="1200" baseline="0" dirty="0">
                <a:solidFill>
                  <a:schemeClr val="tx2"/>
                </a:solidFill>
                <a:latin typeface="+mj-lt"/>
                <a:ea typeface="+mn-ea"/>
                <a:cs typeface="+mn-cs"/>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2400"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2000"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tx1"/>
                </a:solidFill>
              </a:rPr>
              <a:t>Easily </a:t>
            </a:r>
            <a:r>
              <a:rPr lang="en-US" sz="1600" b="1">
                <a:solidFill>
                  <a:schemeClr val="tx1"/>
                </a:solidFill>
              </a:rPr>
              <a:t>collaborate with providers </a:t>
            </a:r>
            <a:r>
              <a:rPr lang="en-US" sz="1600">
                <a:solidFill>
                  <a:schemeClr val="tx1"/>
                </a:solidFill>
              </a:rPr>
              <a:t>across the healthcare ecosystem in care collaboration by sharing care insights. </a:t>
            </a:r>
          </a:p>
          <a:p>
            <a:pPr marL="342900" marR="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tx1"/>
                </a:solidFill>
              </a:rPr>
              <a:t>Healthcare providers (acute/ED) will </a:t>
            </a:r>
            <a:r>
              <a:rPr lang="en-US" sz="1600" b="1">
                <a:solidFill>
                  <a:schemeClr val="tx1"/>
                </a:solidFill>
              </a:rPr>
              <a:t>have visibility to enrolled members </a:t>
            </a:r>
            <a:r>
              <a:rPr lang="en-US" sz="1600">
                <a:solidFill>
                  <a:schemeClr val="tx1"/>
                </a:solidFill>
              </a:rPr>
              <a:t>and their care team allowing further collaboration. </a:t>
            </a:r>
          </a:p>
        </p:txBody>
      </p:sp>
      <p:sp>
        <p:nvSpPr>
          <p:cNvPr id="14" name="Text Placeholder 22">
            <a:extLst>
              <a:ext uri="{FF2B5EF4-FFF2-40B4-BE49-F238E27FC236}">
                <a16:creationId xmlns:a16="http://schemas.microsoft.com/office/drawing/2014/main" id="{92D7E907-EF54-B6C2-0DA0-A5D5081537D0}"/>
              </a:ext>
            </a:extLst>
          </p:cNvPr>
          <p:cNvSpPr txBox="1">
            <a:spLocks/>
          </p:cNvSpPr>
          <p:nvPr/>
        </p:nvSpPr>
        <p:spPr>
          <a:xfrm>
            <a:off x="7914400" y="3086184"/>
            <a:ext cx="3780000" cy="919775"/>
          </a:xfrm>
          <a:prstGeom prst="rect">
            <a:avLst/>
          </a:prstGeom>
          <a:ln>
            <a:noFill/>
          </a:ln>
        </p:spPr>
        <p:txBody>
          <a:bodyPr lIns="144000" tIns="182880" rIns="144000" bIns="144000" anchor="b" anchorCtr="0">
            <a:noAutofit/>
          </a:bodyPr>
          <a:lstStyle>
            <a:lvl1pPr marL="0" indent="0" algn="ctr" defTabSz="914377" rtl="0" eaLnBrk="1" latinLnBrk="0" hangingPunct="1">
              <a:lnSpc>
                <a:spcPct val="100000"/>
              </a:lnSpc>
              <a:spcBef>
                <a:spcPts val="0"/>
              </a:spcBef>
              <a:buClr>
                <a:schemeClr val="accent3"/>
              </a:buClr>
              <a:buFont typeface="Arial" panose="020B0604020202020204" pitchFamily="34" charset="0"/>
              <a:buNone/>
              <a:defRPr sz="2000" b="1" i="0" kern="1200">
                <a:solidFill>
                  <a:schemeClr val="accent2"/>
                </a:solidFill>
                <a:latin typeface="+mj-lt"/>
                <a:ea typeface="Calibri" charset="0"/>
                <a:cs typeface="Calibri" charset="0"/>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solidFill>
                  <a:schemeClr val="accent3"/>
                </a:solidFill>
              </a:rPr>
              <a:t>Promote Collaboration and</a:t>
            </a:r>
          </a:p>
          <a:p>
            <a:r>
              <a:rPr lang="en-US" sz="2000">
                <a:solidFill>
                  <a:schemeClr val="accent3"/>
                </a:solidFill>
              </a:rPr>
              <a:t>Population Health</a:t>
            </a:r>
          </a:p>
        </p:txBody>
      </p:sp>
      <p:pic>
        <p:nvPicPr>
          <p:cNvPr id="20" name="Graphic 19">
            <a:extLst>
              <a:ext uri="{FF2B5EF4-FFF2-40B4-BE49-F238E27FC236}">
                <a16:creationId xmlns:a16="http://schemas.microsoft.com/office/drawing/2014/main" id="{0358A2B7-03C0-DA8A-6595-EB2D0F28F2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29234" y="2051219"/>
            <a:ext cx="911543" cy="911543"/>
          </a:xfrm>
          <a:prstGeom prst="rect">
            <a:avLst/>
          </a:prstGeom>
        </p:spPr>
      </p:pic>
      <p:pic>
        <p:nvPicPr>
          <p:cNvPr id="26" name="Graphic 25">
            <a:extLst>
              <a:ext uri="{FF2B5EF4-FFF2-40B4-BE49-F238E27FC236}">
                <a16:creationId xmlns:a16="http://schemas.microsoft.com/office/drawing/2014/main" id="{D5F85D10-5D76-2340-3AB9-D71C20BA2F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35528" y="1966990"/>
            <a:ext cx="1080000" cy="1080000"/>
          </a:xfrm>
          <a:prstGeom prst="rect">
            <a:avLst/>
          </a:prstGeom>
        </p:spPr>
      </p:pic>
      <p:pic>
        <p:nvPicPr>
          <p:cNvPr id="28" name="Graphic 27">
            <a:extLst>
              <a:ext uri="{FF2B5EF4-FFF2-40B4-BE49-F238E27FC236}">
                <a16:creationId xmlns:a16="http://schemas.microsoft.com/office/drawing/2014/main" id="{D53CA41C-D4A5-B406-1BE6-433533828CD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00354" y="1946860"/>
            <a:ext cx="1120259" cy="1120259"/>
          </a:xfrm>
          <a:prstGeom prst="rect">
            <a:avLst/>
          </a:prstGeom>
        </p:spPr>
      </p:pic>
      <p:pic>
        <p:nvPicPr>
          <p:cNvPr id="2" name="Picture 1">
            <a:extLst>
              <a:ext uri="{FF2B5EF4-FFF2-40B4-BE49-F238E27FC236}">
                <a16:creationId xmlns:a16="http://schemas.microsoft.com/office/drawing/2014/main" id="{32EB34FC-7515-9C0D-C7E5-43A9A37B8277}"/>
              </a:ext>
            </a:extLst>
          </p:cNvPr>
          <p:cNvPicPr>
            <a:picLocks noChangeAspect="1"/>
          </p:cNvPicPr>
          <p:nvPr/>
        </p:nvPicPr>
        <p:blipFill>
          <a:blip r:embed="rId11"/>
          <a:stretch>
            <a:fillRect/>
          </a:stretch>
        </p:blipFill>
        <p:spPr>
          <a:xfrm>
            <a:off x="8337884" y="6286290"/>
            <a:ext cx="1954998" cy="451955"/>
          </a:xfrm>
          <a:prstGeom prst="rect">
            <a:avLst/>
          </a:prstGeom>
        </p:spPr>
      </p:pic>
    </p:spTree>
    <p:custDataLst>
      <p:custData r:id="rId1"/>
      <p:custData r:id="rId2"/>
    </p:custDataLst>
    <p:extLst>
      <p:ext uri="{BB962C8B-B14F-4D97-AF65-F5344CB8AC3E}">
        <p14:creationId xmlns:p14="http://schemas.microsoft.com/office/powerpoint/2010/main" val="3769258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143B4314-4F66-EE73-1845-1954FA5BD390}"/>
              </a:ext>
            </a:extLst>
          </p:cNvPr>
          <p:cNvGrpSpPr/>
          <p:nvPr/>
        </p:nvGrpSpPr>
        <p:grpSpPr>
          <a:xfrm>
            <a:off x="3205145" y="1626352"/>
            <a:ext cx="5770580" cy="3979318"/>
            <a:chOff x="3205145" y="1841500"/>
            <a:chExt cx="5770580" cy="4216400"/>
          </a:xfrm>
        </p:grpSpPr>
        <p:cxnSp>
          <p:nvCxnSpPr>
            <p:cNvPr id="21" name="Straight Connector 20">
              <a:extLst>
                <a:ext uri="{FF2B5EF4-FFF2-40B4-BE49-F238E27FC236}">
                  <a16:creationId xmlns:a16="http://schemas.microsoft.com/office/drawing/2014/main" id="{3807E306-F456-4E79-1E66-AB7CDC3D5DB4}"/>
                </a:ext>
              </a:extLst>
            </p:cNvPr>
            <p:cNvCxnSpPr/>
            <p:nvPr/>
          </p:nvCxnSpPr>
          <p:spPr>
            <a:xfrm>
              <a:off x="6096000" y="1841500"/>
              <a:ext cx="0" cy="4216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BE55E6-F3D8-EBDD-39B6-98B4AD886976}"/>
                </a:ext>
              </a:extLst>
            </p:cNvPr>
            <p:cNvCxnSpPr/>
            <p:nvPr/>
          </p:nvCxnSpPr>
          <p:spPr>
            <a:xfrm>
              <a:off x="3205145" y="1841500"/>
              <a:ext cx="0" cy="4216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7E76660-4290-4F46-EE72-428FB0E87F6B}"/>
                </a:ext>
              </a:extLst>
            </p:cNvPr>
            <p:cNvCxnSpPr/>
            <p:nvPr/>
          </p:nvCxnSpPr>
          <p:spPr>
            <a:xfrm>
              <a:off x="8975725" y="1841500"/>
              <a:ext cx="0" cy="4216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5" name="Title 14">
            <a:extLst>
              <a:ext uri="{FF2B5EF4-FFF2-40B4-BE49-F238E27FC236}">
                <a16:creationId xmlns:a16="http://schemas.microsoft.com/office/drawing/2014/main" id="{C93C5720-C807-4DF1-AAB2-9E59F5EEE0EF}"/>
              </a:ext>
            </a:extLst>
          </p:cNvPr>
          <p:cNvSpPr>
            <a:spLocks noGrp="1"/>
          </p:cNvSpPr>
          <p:nvPr>
            <p:ph type="title"/>
          </p:nvPr>
        </p:nvSpPr>
        <p:spPr/>
        <p:txBody>
          <a:bodyPr/>
          <a:lstStyle/>
          <a:p>
            <a:r>
              <a:rPr lang="en-US"/>
              <a:t>ECM-Based ED Optimization Features</a:t>
            </a:r>
          </a:p>
        </p:txBody>
      </p:sp>
      <p:sp>
        <p:nvSpPr>
          <p:cNvPr id="39" name="Oval 38">
            <a:extLst>
              <a:ext uri="{FF2B5EF4-FFF2-40B4-BE49-F238E27FC236}">
                <a16:creationId xmlns:a16="http://schemas.microsoft.com/office/drawing/2014/main" id="{BF75CFBE-C562-D7E2-219B-5E3E62E65E70}"/>
              </a:ext>
            </a:extLst>
          </p:cNvPr>
          <p:cNvSpPr/>
          <p:nvPr/>
        </p:nvSpPr>
        <p:spPr>
          <a:xfrm>
            <a:off x="9948100" y="2031306"/>
            <a:ext cx="1008000" cy="1008000"/>
          </a:xfrm>
          <a:prstGeom prst="ellipse">
            <a:avLst/>
          </a:prstGeom>
          <a:noFill/>
          <a:ln w="63500">
            <a:gradFill>
              <a:gsLst>
                <a:gs pos="0">
                  <a:schemeClr val="accent1"/>
                </a:gs>
                <a:gs pos="50000">
                  <a:schemeClr val="accent3"/>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500E4004-AD8C-0C33-C7BE-C38A9FAB0F93}"/>
              </a:ext>
            </a:extLst>
          </p:cNvPr>
          <p:cNvSpPr txBox="1">
            <a:spLocks/>
          </p:cNvSpPr>
          <p:nvPr/>
        </p:nvSpPr>
        <p:spPr>
          <a:xfrm>
            <a:off x="3216275" y="3826963"/>
            <a:ext cx="2879725" cy="2063510"/>
          </a:xfrm>
          <a:prstGeom prst="rect">
            <a:avLst/>
          </a:prstGeom>
        </p:spPr>
        <p:txBody>
          <a:bodyPr lIns="274320" tIns="182880" rIns="274320" bIns="0">
            <a:noAutofit/>
          </a:bodyPr>
          <a:lstStyle>
            <a:lvl1pPr marL="0" marR="0" indent="0" algn="ctr" defTabSz="914400" rtl="0" eaLnBrk="1" fontAlgn="auto" latinLnBrk="0" hangingPunct="1">
              <a:lnSpc>
                <a:spcPct val="100000"/>
              </a:lnSpc>
              <a:spcBef>
                <a:spcPts val="0"/>
              </a:spcBef>
              <a:spcAft>
                <a:spcPts val="0"/>
              </a:spcAft>
              <a:buClr>
                <a:srgbClr val="97CC04"/>
              </a:buClr>
              <a:buSzTx/>
              <a:buFont typeface="Arial" panose="020B0604020202020204" pitchFamily="34" charset="0"/>
              <a:buNone/>
              <a:tabLst/>
              <a:defRPr lang="en-US" sz="1800" kern="1200" baseline="0" dirty="0">
                <a:solidFill>
                  <a:schemeClr val="tx2"/>
                </a:solidFill>
                <a:latin typeface="+mj-lt"/>
                <a:ea typeface="+mn-ea"/>
                <a:cs typeface="+mn-cs"/>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2400"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2000"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1600"/>
              <a:t>Set of encounter-related criteria to identify populations of focus that are ECM-eligible.</a:t>
            </a:r>
            <a:endParaRPr lang="en-CA" sz="1600"/>
          </a:p>
        </p:txBody>
      </p:sp>
      <p:sp>
        <p:nvSpPr>
          <p:cNvPr id="4" name="Text Placeholder 22">
            <a:extLst>
              <a:ext uri="{FF2B5EF4-FFF2-40B4-BE49-F238E27FC236}">
                <a16:creationId xmlns:a16="http://schemas.microsoft.com/office/drawing/2014/main" id="{06A449AD-A9BB-9C2A-1E79-C4FC55A6779D}"/>
              </a:ext>
            </a:extLst>
          </p:cNvPr>
          <p:cNvSpPr txBox="1">
            <a:spLocks/>
          </p:cNvSpPr>
          <p:nvPr/>
        </p:nvSpPr>
        <p:spPr>
          <a:xfrm>
            <a:off x="3215917" y="3119894"/>
            <a:ext cx="2895615" cy="919775"/>
          </a:xfrm>
          <a:prstGeom prst="rect">
            <a:avLst/>
          </a:prstGeom>
        </p:spPr>
        <p:txBody>
          <a:bodyPr tIns="182880" anchor="t" anchorCtr="0">
            <a:noAutofit/>
          </a:bodyPr>
          <a:lstStyle>
            <a:lvl1pPr marL="0" indent="0" algn="ctr" defTabSz="914377" rtl="0" eaLnBrk="1" latinLnBrk="0" hangingPunct="1">
              <a:lnSpc>
                <a:spcPct val="100000"/>
              </a:lnSpc>
              <a:spcBef>
                <a:spcPts val="0"/>
              </a:spcBef>
              <a:buClr>
                <a:schemeClr val="accent3"/>
              </a:buClr>
              <a:buFont typeface="Arial" panose="020B0604020202020204" pitchFamily="34" charset="0"/>
              <a:buNone/>
              <a:defRPr sz="2000" b="1" i="0" kern="1200">
                <a:solidFill>
                  <a:schemeClr val="accent2"/>
                </a:solidFill>
                <a:latin typeface="+mj-lt"/>
                <a:ea typeface="Calibri" charset="0"/>
                <a:cs typeface="Calibri" charset="0"/>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a:solidFill>
                  <a:schemeClr val="tx1"/>
                </a:solidFill>
              </a:rPr>
              <a:t>ECM Cohorts</a:t>
            </a:r>
          </a:p>
        </p:txBody>
      </p:sp>
      <p:sp>
        <p:nvSpPr>
          <p:cNvPr id="7" name="Text Placeholder 17">
            <a:extLst>
              <a:ext uri="{FF2B5EF4-FFF2-40B4-BE49-F238E27FC236}">
                <a16:creationId xmlns:a16="http://schemas.microsoft.com/office/drawing/2014/main" id="{6E37BF12-D2C2-79B9-33BD-3DC09D034FD1}"/>
              </a:ext>
            </a:extLst>
          </p:cNvPr>
          <p:cNvSpPr txBox="1">
            <a:spLocks/>
          </p:cNvSpPr>
          <p:nvPr/>
        </p:nvSpPr>
        <p:spPr>
          <a:xfrm>
            <a:off x="6095999" y="3826963"/>
            <a:ext cx="2879725" cy="2063510"/>
          </a:xfrm>
          <a:prstGeom prst="rect">
            <a:avLst/>
          </a:prstGeom>
        </p:spPr>
        <p:txBody>
          <a:bodyPr lIns="274320" tIns="182880" rIns="274320" bIns="0">
            <a:noAutofit/>
          </a:bodyPr>
          <a:lstStyle>
            <a:lvl1pPr marL="0" marR="0" indent="0" algn="ctr" defTabSz="914400" rtl="0" eaLnBrk="1" fontAlgn="auto" latinLnBrk="0" hangingPunct="1">
              <a:lnSpc>
                <a:spcPct val="100000"/>
              </a:lnSpc>
              <a:spcBef>
                <a:spcPts val="0"/>
              </a:spcBef>
              <a:spcAft>
                <a:spcPts val="0"/>
              </a:spcAft>
              <a:buClr>
                <a:srgbClr val="97CC04"/>
              </a:buClr>
              <a:buSzTx/>
              <a:buFont typeface="Arial" panose="020B0604020202020204" pitchFamily="34" charset="0"/>
              <a:buNone/>
              <a:tabLst/>
              <a:defRPr lang="en-US" sz="1800" kern="1200" baseline="0" dirty="0">
                <a:solidFill>
                  <a:schemeClr val="tx2"/>
                </a:solidFill>
                <a:latin typeface="+mj-lt"/>
                <a:ea typeface="+mn-ea"/>
                <a:cs typeface="+mn-cs"/>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2400"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2000"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CA" sz="1600"/>
              <a:t>Customizable reports including your population of focus that can be delivered in different cadences.</a:t>
            </a:r>
          </a:p>
        </p:txBody>
      </p:sp>
      <p:sp>
        <p:nvSpPr>
          <p:cNvPr id="8" name="Text Placeholder 22">
            <a:extLst>
              <a:ext uri="{FF2B5EF4-FFF2-40B4-BE49-F238E27FC236}">
                <a16:creationId xmlns:a16="http://schemas.microsoft.com/office/drawing/2014/main" id="{8AF94D21-CC28-25F9-729C-3081955AB0EA}"/>
              </a:ext>
            </a:extLst>
          </p:cNvPr>
          <p:cNvSpPr txBox="1">
            <a:spLocks/>
          </p:cNvSpPr>
          <p:nvPr/>
        </p:nvSpPr>
        <p:spPr>
          <a:xfrm>
            <a:off x="6095999" y="3119894"/>
            <a:ext cx="2895615" cy="919775"/>
          </a:xfrm>
          <a:prstGeom prst="rect">
            <a:avLst/>
          </a:prstGeom>
        </p:spPr>
        <p:txBody>
          <a:bodyPr tIns="182880" anchor="t" anchorCtr="0">
            <a:noAutofit/>
          </a:bodyPr>
          <a:lstStyle>
            <a:lvl1pPr marL="0" indent="0" algn="ctr" defTabSz="914377" rtl="0" eaLnBrk="1" latinLnBrk="0" hangingPunct="1">
              <a:lnSpc>
                <a:spcPct val="100000"/>
              </a:lnSpc>
              <a:spcBef>
                <a:spcPts val="0"/>
              </a:spcBef>
              <a:buClr>
                <a:schemeClr val="accent3"/>
              </a:buClr>
              <a:buFont typeface="Arial" panose="020B0604020202020204" pitchFamily="34" charset="0"/>
              <a:buNone/>
              <a:defRPr sz="2000" b="1" i="0" kern="1200">
                <a:solidFill>
                  <a:schemeClr val="accent2"/>
                </a:solidFill>
                <a:latin typeface="+mj-lt"/>
                <a:ea typeface="Calibri" charset="0"/>
                <a:cs typeface="Calibri" charset="0"/>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a:solidFill>
                  <a:schemeClr val="tx1"/>
                </a:solidFill>
              </a:rPr>
              <a:t>Reports</a:t>
            </a:r>
          </a:p>
        </p:txBody>
      </p:sp>
      <p:sp>
        <p:nvSpPr>
          <p:cNvPr id="11" name="Text Placeholder 17">
            <a:extLst>
              <a:ext uri="{FF2B5EF4-FFF2-40B4-BE49-F238E27FC236}">
                <a16:creationId xmlns:a16="http://schemas.microsoft.com/office/drawing/2014/main" id="{CBAE4FD8-BD82-458B-9B5B-2DCF5ED3E86D}"/>
              </a:ext>
            </a:extLst>
          </p:cNvPr>
          <p:cNvSpPr txBox="1">
            <a:spLocks/>
          </p:cNvSpPr>
          <p:nvPr/>
        </p:nvSpPr>
        <p:spPr>
          <a:xfrm>
            <a:off x="8991600" y="3826963"/>
            <a:ext cx="2879725" cy="2063510"/>
          </a:xfrm>
          <a:prstGeom prst="rect">
            <a:avLst/>
          </a:prstGeom>
        </p:spPr>
        <p:txBody>
          <a:bodyPr lIns="274320" tIns="182880" rIns="274320" bIns="0">
            <a:noAutofit/>
          </a:bodyPr>
          <a:lstStyle>
            <a:lvl1pPr marL="0" marR="0" indent="0" algn="ctr" defTabSz="914400" rtl="0" eaLnBrk="1" fontAlgn="auto" latinLnBrk="0" hangingPunct="1">
              <a:lnSpc>
                <a:spcPct val="100000"/>
              </a:lnSpc>
              <a:spcBef>
                <a:spcPts val="0"/>
              </a:spcBef>
              <a:spcAft>
                <a:spcPts val="0"/>
              </a:spcAft>
              <a:buClr>
                <a:srgbClr val="97CC04"/>
              </a:buClr>
              <a:buSzTx/>
              <a:buFont typeface="Arial" panose="020B0604020202020204" pitchFamily="34" charset="0"/>
              <a:buNone/>
              <a:tabLst/>
              <a:defRPr lang="en-US" sz="1800" kern="1200" baseline="0" dirty="0">
                <a:solidFill>
                  <a:schemeClr val="tx2"/>
                </a:solidFill>
                <a:latin typeface="+mj-lt"/>
                <a:ea typeface="+mn-ea"/>
                <a:cs typeface="+mn-cs"/>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2400"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2000"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1600"/>
              <a:t>Standardized contextual patient/member information for the ECM population across the entire PCC Network.</a:t>
            </a:r>
            <a:endParaRPr lang="en-CA" sz="1600"/>
          </a:p>
        </p:txBody>
      </p:sp>
      <p:sp>
        <p:nvSpPr>
          <p:cNvPr id="12" name="Text Placeholder 22">
            <a:extLst>
              <a:ext uri="{FF2B5EF4-FFF2-40B4-BE49-F238E27FC236}">
                <a16:creationId xmlns:a16="http://schemas.microsoft.com/office/drawing/2014/main" id="{1BD5889A-DF9C-9408-67B1-7559519B168A}"/>
              </a:ext>
            </a:extLst>
          </p:cNvPr>
          <p:cNvSpPr txBox="1">
            <a:spLocks/>
          </p:cNvSpPr>
          <p:nvPr/>
        </p:nvSpPr>
        <p:spPr>
          <a:xfrm>
            <a:off x="8991600" y="3119894"/>
            <a:ext cx="2895615" cy="919775"/>
          </a:xfrm>
          <a:prstGeom prst="rect">
            <a:avLst/>
          </a:prstGeom>
        </p:spPr>
        <p:txBody>
          <a:bodyPr tIns="182880" anchor="t" anchorCtr="0">
            <a:noAutofit/>
          </a:bodyPr>
          <a:lstStyle>
            <a:lvl1pPr marL="0" indent="0" algn="ctr" defTabSz="914377" rtl="0" eaLnBrk="1" latinLnBrk="0" hangingPunct="1">
              <a:lnSpc>
                <a:spcPct val="100000"/>
              </a:lnSpc>
              <a:spcBef>
                <a:spcPts val="0"/>
              </a:spcBef>
              <a:buClr>
                <a:schemeClr val="accent3"/>
              </a:buClr>
              <a:buFont typeface="Arial" panose="020B0604020202020204" pitchFamily="34" charset="0"/>
              <a:buNone/>
              <a:defRPr sz="2000" b="1" i="0" kern="1200">
                <a:solidFill>
                  <a:schemeClr val="accent2"/>
                </a:solidFill>
                <a:latin typeface="+mj-lt"/>
                <a:ea typeface="Calibri" charset="0"/>
                <a:cs typeface="Calibri" charset="0"/>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a:solidFill>
                  <a:schemeClr val="tx1"/>
                </a:solidFill>
              </a:rPr>
              <a:t>Flags</a:t>
            </a:r>
          </a:p>
        </p:txBody>
      </p:sp>
      <p:sp>
        <p:nvSpPr>
          <p:cNvPr id="13" name="Text Placeholder 17">
            <a:extLst>
              <a:ext uri="{FF2B5EF4-FFF2-40B4-BE49-F238E27FC236}">
                <a16:creationId xmlns:a16="http://schemas.microsoft.com/office/drawing/2014/main" id="{EAB706C5-2608-5C3E-50EE-1F57EA01FFD7}"/>
              </a:ext>
            </a:extLst>
          </p:cNvPr>
          <p:cNvSpPr txBox="1">
            <a:spLocks/>
          </p:cNvSpPr>
          <p:nvPr/>
        </p:nvSpPr>
        <p:spPr>
          <a:xfrm>
            <a:off x="315432" y="3826963"/>
            <a:ext cx="2900843" cy="2063510"/>
          </a:xfrm>
          <a:prstGeom prst="rect">
            <a:avLst/>
          </a:prstGeom>
        </p:spPr>
        <p:txBody>
          <a:bodyPr lIns="274320" tIns="182880" rIns="274320" bIns="0">
            <a:noAutofit/>
          </a:bodyPr>
          <a:lstStyle>
            <a:lvl1pPr marL="0" marR="0" indent="0" algn="ctr" defTabSz="914400" rtl="0" eaLnBrk="1" fontAlgn="auto" latinLnBrk="0" hangingPunct="1">
              <a:lnSpc>
                <a:spcPct val="100000"/>
              </a:lnSpc>
              <a:spcBef>
                <a:spcPts val="0"/>
              </a:spcBef>
              <a:spcAft>
                <a:spcPts val="0"/>
              </a:spcAft>
              <a:buClr>
                <a:srgbClr val="97CC04"/>
              </a:buClr>
              <a:buSzTx/>
              <a:buFont typeface="Arial" panose="020B0604020202020204" pitchFamily="34" charset="0"/>
              <a:buNone/>
              <a:tabLst/>
              <a:defRPr lang="en-US" sz="1800" kern="1200" baseline="0" dirty="0">
                <a:solidFill>
                  <a:schemeClr val="tx2"/>
                </a:solidFill>
                <a:latin typeface="+mj-lt"/>
                <a:ea typeface="+mn-ea"/>
                <a:cs typeface="+mn-cs"/>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2400"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2000"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1600" b="0" i="0">
                <a:solidFill>
                  <a:srgbClr val="242424"/>
                </a:solidFill>
                <a:effectLst/>
                <a:highlight>
                  <a:srgbClr val="FFFFFF"/>
                </a:highlight>
              </a:rPr>
              <a:t>Real-time notifications are delivered to the desired workflow and/or destination(s) when pre-defined criteria is met.</a:t>
            </a:r>
            <a:endParaRPr lang="en-CA" sz="1600"/>
          </a:p>
        </p:txBody>
      </p:sp>
      <p:sp>
        <p:nvSpPr>
          <p:cNvPr id="14" name="Text Placeholder 22">
            <a:extLst>
              <a:ext uri="{FF2B5EF4-FFF2-40B4-BE49-F238E27FC236}">
                <a16:creationId xmlns:a16="http://schemas.microsoft.com/office/drawing/2014/main" id="{0D856FC8-BA56-649B-0AF0-FA4CDF436341}"/>
              </a:ext>
            </a:extLst>
          </p:cNvPr>
          <p:cNvSpPr txBox="1">
            <a:spLocks/>
          </p:cNvSpPr>
          <p:nvPr/>
        </p:nvSpPr>
        <p:spPr>
          <a:xfrm>
            <a:off x="315074" y="3119894"/>
            <a:ext cx="2895615" cy="919775"/>
          </a:xfrm>
          <a:prstGeom prst="rect">
            <a:avLst/>
          </a:prstGeom>
        </p:spPr>
        <p:txBody>
          <a:bodyPr tIns="182880" anchor="t" anchorCtr="0">
            <a:noAutofit/>
          </a:bodyPr>
          <a:lstStyle>
            <a:lvl1pPr marL="0" indent="0" algn="ctr" defTabSz="914377" rtl="0" eaLnBrk="1" latinLnBrk="0" hangingPunct="1">
              <a:lnSpc>
                <a:spcPct val="100000"/>
              </a:lnSpc>
              <a:spcBef>
                <a:spcPts val="0"/>
              </a:spcBef>
              <a:buClr>
                <a:schemeClr val="accent3"/>
              </a:buClr>
              <a:buFont typeface="Arial" panose="020B0604020202020204" pitchFamily="34" charset="0"/>
              <a:buNone/>
              <a:defRPr sz="2000" b="1" i="0" kern="1200">
                <a:solidFill>
                  <a:schemeClr val="accent2"/>
                </a:solidFill>
                <a:latin typeface="+mj-lt"/>
                <a:ea typeface="Calibri" charset="0"/>
                <a:cs typeface="Calibri" charset="0"/>
              </a:defRPr>
            </a:lvl1pPr>
            <a:lvl2pPr marL="342891"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2pPr>
            <a:lvl3pPr marL="685783"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3pPr>
            <a:lvl4pPr marL="1028674"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4pPr>
            <a:lvl5pPr marL="1371566" indent="0" algn="l" defTabSz="914377" rtl="0" eaLnBrk="1" latinLnBrk="0" hangingPunct="1">
              <a:lnSpc>
                <a:spcPct val="90000"/>
              </a:lnSpc>
              <a:spcBef>
                <a:spcPts val="500"/>
              </a:spcBef>
              <a:buClr>
                <a:schemeClr val="accent3"/>
              </a:buClr>
              <a:buFont typeface="Arial" panose="020B0604020202020204" pitchFamily="34" charset="0"/>
              <a:buNone/>
              <a:defRPr sz="1800" b="1"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a:solidFill>
                  <a:schemeClr val="tx1"/>
                </a:solidFill>
              </a:rPr>
              <a:t>ECM Criteria-Based Notifications</a:t>
            </a:r>
          </a:p>
        </p:txBody>
      </p:sp>
      <p:sp>
        <p:nvSpPr>
          <p:cNvPr id="6" name="Oval 5">
            <a:extLst>
              <a:ext uri="{FF2B5EF4-FFF2-40B4-BE49-F238E27FC236}">
                <a16:creationId xmlns:a16="http://schemas.microsoft.com/office/drawing/2014/main" id="{80BAFA8F-F73F-1AF0-23B9-7BEFF2CA9D42}"/>
              </a:ext>
            </a:extLst>
          </p:cNvPr>
          <p:cNvSpPr/>
          <p:nvPr/>
        </p:nvSpPr>
        <p:spPr>
          <a:xfrm>
            <a:off x="7032104" y="2031306"/>
            <a:ext cx="1008000" cy="1008000"/>
          </a:xfrm>
          <a:prstGeom prst="ellipse">
            <a:avLst/>
          </a:prstGeom>
          <a:noFill/>
          <a:ln w="63500">
            <a:gradFill>
              <a:gsLst>
                <a:gs pos="0">
                  <a:schemeClr val="accent1"/>
                </a:gs>
                <a:gs pos="50000">
                  <a:schemeClr val="accent3"/>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10F8B41-6CA2-5B62-C95E-E7DCE9BDC7CD}"/>
              </a:ext>
            </a:extLst>
          </p:cNvPr>
          <p:cNvSpPr/>
          <p:nvPr/>
        </p:nvSpPr>
        <p:spPr>
          <a:xfrm>
            <a:off x="4223792" y="2031306"/>
            <a:ext cx="1008000" cy="1008000"/>
          </a:xfrm>
          <a:prstGeom prst="ellipse">
            <a:avLst/>
          </a:prstGeom>
          <a:noFill/>
          <a:ln w="63500">
            <a:gradFill>
              <a:gsLst>
                <a:gs pos="0">
                  <a:schemeClr val="accent1"/>
                </a:gs>
                <a:gs pos="50000">
                  <a:schemeClr val="accent3"/>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3BDECBB-E922-CCE5-A222-C0ECEA75E034}"/>
              </a:ext>
            </a:extLst>
          </p:cNvPr>
          <p:cNvSpPr/>
          <p:nvPr/>
        </p:nvSpPr>
        <p:spPr>
          <a:xfrm>
            <a:off x="1271464" y="2031306"/>
            <a:ext cx="1008000" cy="1008000"/>
          </a:xfrm>
          <a:prstGeom prst="ellipse">
            <a:avLst/>
          </a:prstGeom>
          <a:noFill/>
          <a:ln w="63500">
            <a:gradFill>
              <a:gsLst>
                <a:gs pos="0">
                  <a:schemeClr val="accent1"/>
                </a:gs>
                <a:gs pos="50000">
                  <a:schemeClr val="accent3"/>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04F64E83-29C9-8BB6-1666-6F431D33CE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5091" y="2250152"/>
            <a:ext cx="646778" cy="646778"/>
          </a:xfrm>
          <a:prstGeom prst="rect">
            <a:avLst/>
          </a:prstGeom>
        </p:spPr>
      </p:pic>
      <p:pic>
        <p:nvPicPr>
          <p:cNvPr id="26" name="Graphic 25">
            <a:extLst>
              <a:ext uri="{FF2B5EF4-FFF2-40B4-BE49-F238E27FC236}">
                <a16:creationId xmlns:a16="http://schemas.microsoft.com/office/drawing/2014/main" id="{3CF1F930-4B87-9DF0-C2CB-DB5E60DAAE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27384" y="2219061"/>
            <a:ext cx="632490" cy="632490"/>
          </a:xfrm>
          <a:prstGeom prst="rect">
            <a:avLst/>
          </a:prstGeom>
        </p:spPr>
      </p:pic>
      <p:pic>
        <p:nvPicPr>
          <p:cNvPr id="27" name="Graphic 26">
            <a:extLst>
              <a:ext uri="{FF2B5EF4-FFF2-40B4-BE49-F238E27FC236}">
                <a16:creationId xmlns:a16="http://schemas.microsoft.com/office/drawing/2014/main" id="{73F59F49-CEA4-27D6-4ACF-39E8CC1EC2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88318" y="2217982"/>
            <a:ext cx="678948" cy="678948"/>
          </a:xfrm>
          <a:prstGeom prst="rect">
            <a:avLst/>
          </a:prstGeom>
        </p:spPr>
      </p:pic>
      <p:pic>
        <p:nvPicPr>
          <p:cNvPr id="41" name="Graphic 40">
            <a:extLst>
              <a:ext uri="{FF2B5EF4-FFF2-40B4-BE49-F238E27FC236}">
                <a16:creationId xmlns:a16="http://schemas.microsoft.com/office/drawing/2014/main" id="{EA37143D-E178-BEFF-3112-1658F60051D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04684" y="2217982"/>
            <a:ext cx="662225" cy="662225"/>
          </a:xfrm>
          <a:prstGeom prst="rect">
            <a:avLst/>
          </a:prstGeom>
        </p:spPr>
      </p:pic>
      <p:pic>
        <p:nvPicPr>
          <p:cNvPr id="2" name="Picture 1">
            <a:extLst>
              <a:ext uri="{FF2B5EF4-FFF2-40B4-BE49-F238E27FC236}">
                <a16:creationId xmlns:a16="http://schemas.microsoft.com/office/drawing/2014/main" id="{32505C69-9F72-2035-CC7B-13DDEDC2AC0F}"/>
              </a:ext>
            </a:extLst>
          </p:cNvPr>
          <p:cNvPicPr>
            <a:picLocks noChangeAspect="1"/>
          </p:cNvPicPr>
          <p:nvPr/>
        </p:nvPicPr>
        <p:blipFill>
          <a:blip r:embed="rId13"/>
          <a:stretch>
            <a:fillRect/>
          </a:stretch>
        </p:blipFill>
        <p:spPr>
          <a:xfrm>
            <a:off x="8337884" y="6286290"/>
            <a:ext cx="1954998" cy="451955"/>
          </a:xfrm>
          <a:prstGeom prst="rect">
            <a:avLst/>
          </a:prstGeom>
        </p:spPr>
      </p:pic>
    </p:spTree>
    <p:custDataLst>
      <p:custData r:id="rId1"/>
      <p:custData r:id="rId2"/>
    </p:custDataLst>
    <p:extLst>
      <p:ext uri="{BB962C8B-B14F-4D97-AF65-F5344CB8AC3E}">
        <p14:creationId xmlns:p14="http://schemas.microsoft.com/office/powerpoint/2010/main" val="3847725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A334B57B-B9E7-764B-94C3-94057167835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98427" y="1513664"/>
            <a:ext cx="2606701" cy="1398421"/>
          </a:xfrm>
          <a:prstGeom prst="rect">
            <a:avLst/>
          </a:prstGeom>
        </p:spPr>
      </p:pic>
      <p:pic>
        <p:nvPicPr>
          <p:cNvPr id="14" name="Graphic 13">
            <a:extLst>
              <a:ext uri="{FF2B5EF4-FFF2-40B4-BE49-F238E27FC236}">
                <a16:creationId xmlns:a16="http://schemas.microsoft.com/office/drawing/2014/main" id="{2CBE823E-EA6D-9D48-ADDC-1172257AA7B6}"/>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45466" y="1513664"/>
            <a:ext cx="2606701" cy="1398421"/>
          </a:xfrm>
          <a:prstGeom prst="rect">
            <a:avLst/>
          </a:prstGeom>
        </p:spPr>
      </p:pic>
      <p:pic>
        <p:nvPicPr>
          <p:cNvPr id="15" name="Graphic 14">
            <a:extLst>
              <a:ext uri="{FF2B5EF4-FFF2-40B4-BE49-F238E27FC236}">
                <a16:creationId xmlns:a16="http://schemas.microsoft.com/office/drawing/2014/main" id="{6C30E5A0-FA1B-2845-9BD3-B355F58F399E}"/>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79173" y="1513664"/>
            <a:ext cx="2606701" cy="1398421"/>
          </a:xfrm>
          <a:prstGeom prst="rect">
            <a:avLst/>
          </a:prstGeom>
        </p:spPr>
      </p:pic>
      <p:pic>
        <p:nvPicPr>
          <p:cNvPr id="16" name="Graphic 15">
            <a:extLst>
              <a:ext uri="{FF2B5EF4-FFF2-40B4-BE49-F238E27FC236}">
                <a16:creationId xmlns:a16="http://schemas.microsoft.com/office/drawing/2014/main" id="{E658BA77-3895-764F-A061-66A5B57B65E8}"/>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26213" y="1513664"/>
            <a:ext cx="2606701" cy="1398421"/>
          </a:xfrm>
          <a:prstGeom prst="rect">
            <a:avLst/>
          </a:prstGeom>
        </p:spPr>
      </p:pic>
      <p:pic>
        <p:nvPicPr>
          <p:cNvPr id="17" name="Graphic 16">
            <a:extLst>
              <a:ext uri="{FF2B5EF4-FFF2-40B4-BE49-F238E27FC236}">
                <a16:creationId xmlns:a16="http://schemas.microsoft.com/office/drawing/2014/main" id="{D58CFF39-806C-3C46-861F-57E4704A6AD9}"/>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86581" y="1513664"/>
            <a:ext cx="2606701" cy="1398421"/>
          </a:xfrm>
          <a:prstGeom prst="rect">
            <a:avLst/>
          </a:prstGeom>
        </p:spPr>
      </p:pic>
      <p:grpSp>
        <p:nvGrpSpPr>
          <p:cNvPr id="2" name="Group 1">
            <a:extLst>
              <a:ext uri="{FF2B5EF4-FFF2-40B4-BE49-F238E27FC236}">
                <a16:creationId xmlns:a16="http://schemas.microsoft.com/office/drawing/2014/main" id="{FC7581F2-1C2D-0652-C96B-2C86C97A8CE8}"/>
              </a:ext>
              <a:ext uri="{C183D7F6-B498-43B3-948B-1728B52AA6E4}">
                <adec:decorative xmlns:adec="http://schemas.microsoft.com/office/drawing/2017/decorative" val="1"/>
              </a:ext>
            </a:extLst>
          </p:cNvPr>
          <p:cNvGrpSpPr/>
          <p:nvPr/>
        </p:nvGrpSpPr>
        <p:grpSpPr>
          <a:xfrm>
            <a:off x="2565975" y="2912084"/>
            <a:ext cx="6747391" cy="3380073"/>
            <a:chOff x="2565975" y="3283277"/>
            <a:chExt cx="6747391" cy="1939354"/>
          </a:xfrm>
        </p:grpSpPr>
        <p:cxnSp>
          <p:nvCxnSpPr>
            <p:cNvPr id="18" name="Straight Connector 17">
              <a:extLst>
                <a:ext uri="{FF2B5EF4-FFF2-40B4-BE49-F238E27FC236}">
                  <a16:creationId xmlns:a16="http://schemas.microsoft.com/office/drawing/2014/main" id="{AAFD61FC-E779-3142-A663-ADA20F1631F7}"/>
                </a:ext>
                <a:ext uri="{C183D7F6-B498-43B3-948B-1728B52AA6E4}">
                  <adec:decorative xmlns:adec="http://schemas.microsoft.com/office/drawing/2017/decorative" val="1"/>
                </a:ext>
              </a:extLst>
            </p:cNvPr>
            <p:cNvCxnSpPr>
              <a:cxnSpLocks/>
            </p:cNvCxnSpPr>
            <p:nvPr/>
          </p:nvCxnSpPr>
          <p:spPr>
            <a:xfrm>
              <a:off x="2565975" y="3283277"/>
              <a:ext cx="0" cy="1895935"/>
            </a:xfrm>
            <a:prstGeom prst="line">
              <a:avLst/>
            </a:prstGeom>
            <a:ln w="635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B3C087-A8AF-B44A-B530-906A668A99F4}"/>
                </a:ext>
                <a:ext uri="{C183D7F6-B498-43B3-948B-1728B52AA6E4}">
                  <adec:decorative xmlns:adec="http://schemas.microsoft.com/office/drawing/2017/decorative" val="1"/>
                </a:ext>
              </a:extLst>
            </p:cNvPr>
            <p:cNvCxnSpPr>
              <a:cxnSpLocks/>
            </p:cNvCxnSpPr>
            <p:nvPr/>
          </p:nvCxnSpPr>
          <p:spPr>
            <a:xfrm>
              <a:off x="4799628" y="3326696"/>
              <a:ext cx="0" cy="1895935"/>
            </a:xfrm>
            <a:prstGeom prst="line">
              <a:avLst/>
            </a:prstGeom>
            <a:ln w="635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C5013E9-B657-9148-9F8D-C1A491FBE41C}"/>
                </a:ext>
                <a:ext uri="{C183D7F6-B498-43B3-948B-1728B52AA6E4}">
                  <adec:decorative xmlns:adec="http://schemas.microsoft.com/office/drawing/2017/decorative" val="1"/>
                </a:ext>
              </a:extLst>
            </p:cNvPr>
            <p:cNvCxnSpPr>
              <a:cxnSpLocks/>
            </p:cNvCxnSpPr>
            <p:nvPr/>
          </p:nvCxnSpPr>
          <p:spPr>
            <a:xfrm>
              <a:off x="7054700" y="3326696"/>
              <a:ext cx="0" cy="1895935"/>
            </a:xfrm>
            <a:prstGeom prst="line">
              <a:avLst/>
            </a:prstGeom>
            <a:ln w="635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AC407E4-443B-EE41-98B1-7C0C0D432CDC}"/>
                </a:ext>
                <a:ext uri="{C183D7F6-B498-43B3-948B-1728B52AA6E4}">
                  <adec:decorative xmlns:adec="http://schemas.microsoft.com/office/drawing/2017/decorative" val="1"/>
                </a:ext>
              </a:extLst>
            </p:cNvPr>
            <p:cNvCxnSpPr>
              <a:cxnSpLocks/>
            </p:cNvCxnSpPr>
            <p:nvPr/>
          </p:nvCxnSpPr>
          <p:spPr>
            <a:xfrm>
              <a:off x="9313366" y="3326696"/>
              <a:ext cx="0" cy="1895935"/>
            </a:xfrm>
            <a:prstGeom prst="line">
              <a:avLst/>
            </a:prstGeom>
            <a:ln w="6350">
              <a:solidFill>
                <a:srgbClr val="BFBFBF"/>
              </a:solidFill>
            </a:ln>
          </p:spPr>
          <p:style>
            <a:lnRef idx="1">
              <a:schemeClr val="accent1"/>
            </a:lnRef>
            <a:fillRef idx="0">
              <a:schemeClr val="accent1"/>
            </a:fillRef>
            <a:effectRef idx="0">
              <a:schemeClr val="accent1"/>
            </a:effectRef>
            <a:fontRef idx="minor">
              <a:schemeClr val="tx1"/>
            </a:fontRef>
          </p:style>
        </p:cxnSp>
      </p:grpSp>
      <p:sp>
        <p:nvSpPr>
          <p:cNvPr id="8" name="Title 7">
            <a:extLst>
              <a:ext uri="{FF2B5EF4-FFF2-40B4-BE49-F238E27FC236}">
                <a16:creationId xmlns:a16="http://schemas.microsoft.com/office/drawing/2014/main" id="{2A022983-C6DB-BA70-39E6-38FC87AA1625}"/>
              </a:ext>
            </a:extLst>
          </p:cNvPr>
          <p:cNvSpPr>
            <a:spLocks noGrp="1"/>
          </p:cNvSpPr>
          <p:nvPr>
            <p:ph type="title"/>
            <p:custDataLst>
              <p:tags r:id="rId3"/>
            </p:custDataLst>
          </p:nvPr>
        </p:nvSpPr>
        <p:spPr/>
        <p:txBody>
          <a:bodyPr/>
          <a:lstStyle/>
          <a:p>
            <a:r>
              <a:rPr lang="en-US" dirty="0"/>
              <a:t>UCSF and San Francisco Health Plan ECM Pilot</a:t>
            </a:r>
          </a:p>
        </p:txBody>
      </p:sp>
      <p:sp>
        <p:nvSpPr>
          <p:cNvPr id="22" name="Text Placeholder 17">
            <a:extLst>
              <a:ext uri="{FF2B5EF4-FFF2-40B4-BE49-F238E27FC236}">
                <a16:creationId xmlns:a16="http://schemas.microsoft.com/office/drawing/2014/main" id="{34A5D6E9-70F7-8848-804E-B394716E85B1}"/>
              </a:ext>
            </a:extLst>
          </p:cNvPr>
          <p:cNvSpPr txBox="1">
            <a:spLocks/>
          </p:cNvSpPr>
          <p:nvPr/>
        </p:nvSpPr>
        <p:spPr>
          <a:xfrm>
            <a:off x="381743" y="2028909"/>
            <a:ext cx="2139652" cy="367929"/>
          </a:xfrm>
          <a:prstGeom prst="rect">
            <a:avLst/>
          </a:prstGeom>
        </p:spPr>
        <p:txBody>
          <a:bodyPr anchor="ctr" anchorCtr="0">
            <a:noAutofit/>
          </a:bodyPr>
          <a:lstStyle>
            <a:lvl1pPr marL="0" marR="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lang="en-US" sz="2000" b="1" kern="1200" dirty="0">
                <a:solidFill>
                  <a:schemeClr val="tx1"/>
                </a:solidFill>
                <a:latin typeface="+mj-lt"/>
                <a:ea typeface="+mn-ea"/>
                <a:cs typeface="+mn-cs"/>
              </a:defRPr>
            </a:lvl1pPr>
            <a:lvl2pPr marL="342891" indent="0" algn="l" defTabSz="914400" rtl="0" eaLnBrk="1" latinLnBrk="0" hangingPunct="1">
              <a:lnSpc>
                <a:spcPct val="90000"/>
              </a:lnSpc>
              <a:spcBef>
                <a:spcPts val="500"/>
              </a:spcBef>
              <a:buClr>
                <a:srgbClr val="97CC04"/>
              </a:buClr>
              <a:buFont typeface="Arial" panose="020B0604020202020204" pitchFamily="34" charset="0"/>
              <a:buNone/>
              <a:defRPr sz="1800" kern="1200">
                <a:solidFill>
                  <a:srgbClr val="424242"/>
                </a:solidFill>
                <a:latin typeface="+mj-lt"/>
                <a:ea typeface="+mn-ea"/>
                <a:cs typeface="+mn-cs"/>
              </a:defRPr>
            </a:lvl2pPr>
            <a:lvl3pPr marL="685783" indent="0" algn="l" defTabSz="914400" rtl="0" eaLnBrk="1" latinLnBrk="0" hangingPunct="1">
              <a:lnSpc>
                <a:spcPct val="90000"/>
              </a:lnSpc>
              <a:spcBef>
                <a:spcPts val="500"/>
              </a:spcBef>
              <a:buClr>
                <a:srgbClr val="97CC04"/>
              </a:buClr>
              <a:buFont typeface="Arial" panose="020B0604020202020204" pitchFamily="34" charset="0"/>
              <a:buNone/>
              <a:defRPr sz="1600" kern="1200">
                <a:solidFill>
                  <a:srgbClr val="424242"/>
                </a:solidFill>
                <a:latin typeface="+mj-lt"/>
                <a:ea typeface="+mn-ea"/>
                <a:cs typeface="+mn-cs"/>
              </a:defRPr>
            </a:lvl3pPr>
            <a:lvl4pPr marL="1028674" indent="0" algn="l" defTabSz="914400" rtl="0" eaLnBrk="1" latinLnBrk="0" hangingPunct="1">
              <a:lnSpc>
                <a:spcPct val="90000"/>
              </a:lnSpc>
              <a:spcBef>
                <a:spcPts val="500"/>
              </a:spcBef>
              <a:buClr>
                <a:srgbClr val="97CC04"/>
              </a:buClr>
              <a:buFont typeface="Arial" panose="020B0604020202020204" pitchFamily="34" charset="0"/>
              <a:buNone/>
              <a:defRPr sz="1400" kern="1200">
                <a:solidFill>
                  <a:srgbClr val="424242"/>
                </a:solidFill>
                <a:latin typeface="+mn-lt"/>
                <a:ea typeface="+mn-ea"/>
                <a:cs typeface="+mn-cs"/>
              </a:defRPr>
            </a:lvl4pPr>
            <a:lvl5pPr marL="1371566" indent="0" algn="l" defTabSz="914400" rtl="0" eaLnBrk="1" latinLnBrk="0" hangingPunct="1">
              <a:lnSpc>
                <a:spcPct val="90000"/>
              </a:lnSpc>
              <a:spcBef>
                <a:spcPts val="500"/>
              </a:spcBef>
              <a:buClr>
                <a:srgbClr val="97CC04"/>
              </a:buClr>
              <a:buFont typeface="Arial" panose="020B0604020202020204" pitchFamily="34" charset="0"/>
              <a:buNone/>
              <a:defRPr sz="12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defRPr/>
            </a:pPr>
            <a:r>
              <a:rPr lang="en-CA" dirty="0">
                <a:solidFill>
                  <a:schemeClr val="bg1"/>
                </a:solidFill>
              </a:rPr>
              <a:t>Step 1</a:t>
            </a:r>
          </a:p>
        </p:txBody>
      </p:sp>
      <p:sp>
        <p:nvSpPr>
          <p:cNvPr id="3" name="Text Placeholder 17">
            <a:extLst>
              <a:ext uri="{FF2B5EF4-FFF2-40B4-BE49-F238E27FC236}">
                <a16:creationId xmlns:a16="http://schemas.microsoft.com/office/drawing/2014/main" id="{BE5E1544-4AAF-64C6-6DFB-110FD3FF0D2F}"/>
              </a:ext>
            </a:extLst>
          </p:cNvPr>
          <p:cNvSpPr txBox="1">
            <a:spLocks/>
          </p:cNvSpPr>
          <p:nvPr/>
        </p:nvSpPr>
        <p:spPr>
          <a:xfrm>
            <a:off x="381744" y="2894497"/>
            <a:ext cx="2162354" cy="3321985"/>
          </a:xfrm>
          <a:prstGeom prst="rect">
            <a:avLst/>
          </a:prstGeom>
        </p:spPr>
        <p:txBody>
          <a:bodyPr lIns="182880" rIns="182880">
            <a:noAutofit/>
          </a:bodyPr>
          <a:lstStyle>
            <a:lvl1pPr marL="0" indent="0" algn="ctr" defTabSz="914400" rtl="0" eaLnBrk="1" latinLnBrk="0" hangingPunct="1">
              <a:lnSpc>
                <a:spcPct val="100000"/>
              </a:lnSpc>
              <a:spcBef>
                <a:spcPts val="0"/>
              </a:spcBef>
              <a:buClr>
                <a:srgbClr val="97CC04"/>
              </a:buClr>
              <a:buFont typeface="Arial" panose="020B0604020202020204" pitchFamily="34" charset="0"/>
              <a:buNone/>
              <a:defRPr sz="1800" kern="1200" baseline="0">
                <a:solidFill>
                  <a:schemeClr val="tx2"/>
                </a:solidFill>
                <a:latin typeface="+mj-lt"/>
                <a:ea typeface="+mn-ea"/>
                <a:cs typeface="+mn-cs"/>
              </a:defRPr>
            </a:lvl1pPr>
            <a:lvl2pPr marL="342891" indent="0" algn="l" defTabSz="914400" rtl="0" eaLnBrk="1" latinLnBrk="0" hangingPunct="1">
              <a:lnSpc>
                <a:spcPct val="90000"/>
              </a:lnSpc>
              <a:spcBef>
                <a:spcPts val="500"/>
              </a:spcBef>
              <a:buClr>
                <a:srgbClr val="97CC04"/>
              </a:buClr>
              <a:buFont typeface="Arial" panose="020B0604020202020204" pitchFamily="34" charset="0"/>
              <a:buNone/>
              <a:defRPr sz="1800" kern="1200">
                <a:solidFill>
                  <a:srgbClr val="424242"/>
                </a:solidFill>
                <a:latin typeface="+mj-lt"/>
                <a:ea typeface="+mn-ea"/>
                <a:cs typeface="+mn-cs"/>
              </a:defRPr>
            </a:lvl2pPr>
            <a:lvl3pPr marL="685783" indent="0" algn="l" defTabSz="914400" rtl="0" eaLnBrk="1" latinLnBrk="0" hangingPunct="1">
              <a:lnSpc>
                <a:spcPct val="90000"/>
              </a:lnSpc>
              <a:spcBef>
                <a:spcPts val="500"/>
              </a:spcBef>
              <a:buClr>
                <a:srgbClr val="97CC04"/>
              </a:buClr>
              <a:buFont typeface="Arial" panose="020B0604020202020204" pitchFamily="34" charset="0"/>
              <a:buNone/>
              <a:defRPr sz="1600" kern="1200">
                <a:solidFill>
                  <a:srgbClr val="424242"/>
                </a:solidFill>
                <a:latin typeface="+mj-lt"/>
                <a:ea typeface="+mn-ea"/>
                <a:cs typeface="+mn-cs"/>
              </a:defRPr>
            </a:lvl3pPr>
            <a:lvl4pPr marL="1028674" indent="0" algn="l" defTabSz="914400" rtl="0" eaLnBrk="1" latinLnBrk="0" hangingPunct="1">
              <a:lnSpc>
                <a:spcPct val="90000"/>
              </a:lnSpc>
              <a:spcBef>
                <a:spcPts val="500"/>
              </a:spcBef>
              <a:buClr>
                <a:srgbClr val="97CC04"/>
              </a:buClr>
              <a:buFont typeface="Arial" panose="020B0604020202020204" pitchFamily="34" charset="0"/>
              <a:buNone/>
              <a:defRPr sz="1400" kern="1200">
                <a:solidFill>
                  <a:srgbClr val="424242"/>
                </a:solidFill>
                <a:latin typeface="+mn-lt"/>
                <a:ea typeface="+mn-ea"/>
                <a:cs typeface="+mn-cs"/>
              </a:defRPr>
            </a:lvl4pPr>
            <a:lvl5pPr marL="1371566" indent="0" algn="l" defTabSz="914400" rtl="0" eaLnBrk="1" latinLnBrk="0" hangingPunct="1">
              <a:lnSpc>
                <a:spcPct val="90000"/>
              </a:lnSpc>
              <a:spcBef>
                <a:spcPts val="500"/>
              </a:spcBef>
              <a:buClr>
                <a:srgbClr val="97CC04"/>
              </a:buClr>
              <a:buFont typeface="Arial" panose="020B0604020202020204" pitchFamily="34" charset="0"/>
              <a:buNone/>
              <a:defRPr sz="12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dirty="0">
                <a:solidFill>
                  <a:schemeClr val="tx1"/>
                </a:solidFill>
                <a:latin typeface="+mn-lt"/>
              </a:rPr>
              <a:t>PCC sends a weekly report to UCSF and SFHP. </a:t>
            </a:r>
          </a:p>
          <a:p>
            <a:pPr marL="285750" indent="-285750" algn="l">
              <a:buFont typeface="Arial" panose="020B0604020202020204" pitchFamily="34" charset="0"/>
              <a:buChar char="•"/>
            </a:pPr>
            <a:endParaRPr lang="en-US" sz="1000" dirty="0">
              <a:solidFill>
                <a:schemeClr val="tx1"/>
              </a:solidFill>
              <a:latin typeface="+mn-lt"/>
            </a:endParaRPr>
          </a:p>
          <a:p>
            <a:pPr marL="285750" indent="-285750" algn="l">
              <a:buFont typeface="Arial" panose="020B0604020202020204" pitchFamily="34" charset="0"/>
              <a:buChar char="•"/>
            </a:pPr>
            <a:r>
              <a:rPr lang="en-US" dirty="0">
                <a:solidFill>
                  <a:schemeClr val="tx1"/>
                </a:solidFill>
                <a:latin typeface="+mn-lt"/>
              </a:rPr>
              <a:t>The report for UCSF indicates which patients currently in the hospital and could meet eligibility for ECM services.</a:t>
            </a:r>
          </a:p>
        </p:txBody>
      </p:sp>
      <p:sp>
        <p:nvSpPr>
          <p:cNvPr id="23" name="Text Placeholder 17">
            <a:extLst>
              <a:ext uri="{FF2B5EF4-FFF2-40B4-BE49-F238E27FC236}">
                <a16:creationId xmlns:a16="http://schemas.microsoft.com/office/drawing/2014/main" id="{4BB89E1C-3CA4-EB4F-89A9-E3D934A1854D}"/>
              </a:ext>
            </a:extLst>
          </p:cNvPr>
          <p:cNvSpPr txBox="1">
            <a:spLocks/>
          </p:cNvSpPr>
          <p:nvPr/>
        </p:nvSpPr>
        <p:spPr>
          <a:xfrm>
            <a:off x="2866619" y="2028909"/>
            <a:ext cx="1925885" cy="367929"/>
          </a:xfrm>
          <a:prstGeom prst="rect">
            <a:avLst/>
          </a:prstGeom>
        </p:spPr>
        <p:txBody>
          <a:bodyPr anchor="ctr" anchorCtr="0">
            <a:noAutofit/>
          </a:bodyPr>
          <a:lstStyle>
            <a:lvl1pPr marL="0" marR="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lang="en-US" sz="2000" b="1" kern="1200" dirty="0">
                <a:solidFill>
                  <a:schemeClr val="bg1"/>
                </a:solidFill>
                <a:latin typeface="+mj-lt"/>
                <a:ea typeface="+mn-ea"/>
                <a:cs typeface="+mn-cs"/>
              </a:defRPr>
            </a:lvl1pPr>
            <a:lvl2pPr marL="342891" indent="0" algn="l" defTabSz="914400" rtl="0" eaLnBrk="1" latinLnBrk="0" hangingPunct="1">
              <a:lnSpc>
                <a:spcPct val="90000"/>
              </a:lnSpc>
              <a:spcBef>
                <a:spcPts val="500"/>
              </a:spcBef>
              <a:buClr>
                <a:srgbClr val="97CC04"/>
              </a:buClr>
              <a:buFont typeface="Arial" panose="020B0604020202020204" pitchFamily="34" charset="0"/>
              <a:buNone/>
              <a:defRPr sz="1800" kern="1200">
                <a:solidFill>
                  <a:srgbClr val="424242"/>
                </a:solidFill>
                <a:latin typeface="+mj-lt"/>
                <a:ea typeface="+mn-ea"/>
                <a:cs typeface="+mn-cs"/>
              </a:defRPr>
            </a:lvl2pPr>
            <a:lvl3pPr marL="685783" indent="0" algn="l" defTabSz="914400" rtl="0" eaLnBrk="1" latinLnBrk="0" hangingPunct="1">
              <a:lnSpc>
                <a:spcPct val="90000"/>
              </a:lnSpc>
              <a:spcBef>
                <a:spcPts val="500"/>
              </a:spcBef>
              <a:buClr>
                <a:srgbClr val="97CC04"/>
              </a:buClr>
              <a:buFont typeface="Arial" panose="020B0604020202020204" pitchFamily="34" charset="0"/>
              <a:buNone/>
              <a:defRPr sz="1600" kern="1200">
                <a:solidFill>
                  <a:srgbClr val="424242"/>
                </a:solidFill>
                <a:latin typeface="+mj-lt"/>
                <a:ea typeface="+mn-ea"/>
                <a:cs typeface="+mn-cs"/>
              </a:defRPr>
            </a:lvl3pPr>
            <a:lvl4pPr marL="1028674" indent="0" algn="l" defTabSz="914400" rtl="0" eaLnBrk="1" latinLnBrk="0" hangingPunct="1">
              <a:lnSpc>
                <a:spcPct val="90000"/>
              </a:lnSpc>
              <a:spcBef>
                <a:spcPts val="500"/>
              </a:spcBef>
              <a:buClr>
                <a:srgbClr val="97CC04"/>
              </a:buClr>
              <a:buFont typeface="Arial" panose="020B0604020202020204" pitchFamily="34" charset="0"/>
              <a:buNone/>
              <a:defRPr sz="1400" kern="1200">
                <a:solidFill>
                  <a:srgbClr val="424242"/>
                </a:solidFill>
                <a:latin typeface="+mn-lt"/>
                <a:ea typeface="+mn-ea"/>
                <a:cs typeface="+mn-cs"/>
              </a:defRPr>
            </a:lvl4pPr>
            <a:lvl5pPr marL="1371566" indent="0" algn="l" defTabSz="914400" rtl="0" eaLnBrk="1" latinLnBrk="0" hangingPunct="1">
              <a:lnSpc>
                <a:spcPct val="90000"/>
              </a:lnSpc>
              <a:spcBef>
                <a:spcPts val="500"/>
              </a:spcBef>
              <a:buClr>
                <a:srgbClr val="97CC04"/>
              </a:buClr>
              <a:buFont typeface="Arial" panose="020B0604020202020204" pitchFamily="34" charset="0"/>
              <a:buNone/>
              <a:defRPr sz="12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defRPr/>
            </a:pPr>
            <a:r>
              <a:rPr lang="en-CA" dirty="0"/>
              <a:t>Step 2</a:t>
            </a:r>
          </a:p>
        </p:txBody>
      </p:sp>
      <p:sp>
        <p:nvSpPr>
          <p:cNvPr id="4" name="Text Placeholder 17">
            <a:extLst>
              <a:ext uri="{FF2B5EF4-FFF2-40B4-BE49-F238E27FC236}">
                <a16:creationId xmlns:a16="http://schemas.microsoft.com/office/drawing/2014/main" id="{D0A61CBC-DE36-0B91-3D7D-7E2C985FEC41}"/>
              </a:ext>
            </a:extLst>
          </p:cNvPr>
          <p:cNvSpPr txBox="1">
            <a:spLocks/>
          </p:cNvSpPr>
          <p:nvPr/>
        </p:nvSpPr>
        <p:spPr>
          <a:xfrm>
            <a:off x="2614455" y="2894497"/>
            <a:ext cx="2177664" cy="3321985"/>
          </a:xfrm>
          <a:prstGeom prst="rect">
            <a:avLst/>
          </a:prstGeom>
        </p:spPr>
        <p:txBody>
          <a:bodyPr lIns="182880" rIns="182880">
            <a:noAutofit/>
          </a:bodyPr>
          <a:lstStyle>
            <a:lvl1pPr marL="0" indent="0" algn="ctr" defTabSz="914400" rtl="0" eaLnBrk="1" latinLnBrk="0" hangingPunct="1">
              <a:lnSpc>
                <a:spcPct val="100000"/>
              </a:lnSpc>
              <a:spcBef>
                <a:spcPts val="0"/>
              </a:spcBef>
              <a:buClr>
                <a:srgbClr val="97CC04"/>
              </a:buClr>
              <a:buFont typeface="Arial" panose="020B0604020202020204" pitchFamily="34" charset="0"/>
              <a:buNone/>
              <a:defRPr sz="1800" kern="1200" baseline="0">
                <a:solidFill>
                  <a:schemeClr val="tx2"/>
                </a:solidFill>
                <a:latin typeface="+mj-lt"/>
                <a:ea typeface="+mn-ea"/>
                <a:cs typeface="+mn-cs"/>
              </a:defRPr>
            </a:lvl1pPr>
            <a:lvl2pPr marL="342891" indent="0" algn="l" defTabSz="914400" rtl="0" eaLnBrk="1" latinLnBrk="0" hangingPunct="1">
              <a:lnSpc>
                <a:spcPct val="90000"/>
              </a:lnSpc>
              <a:spcBef>
                <a:spcPts val="500"/>
              </a:spcBef>
              <a:buClr>
                <a:srgbClr val="97CC04"/>
              </a:buClr>
              <a:buFont typeface="Arial" panose="020B0604020202020204" pitchFamily="34" charset="0"/>
              <a:buNone/>
              <a:defRPr sz="1800" kern="1200">
                <a:solidFill>
                  <a:srgbClr val="424242"/>
                </a:solidFill>
                <a:latin typeface="+mj-lt"/>
                <a:ea typeface="+mn-ea"/>
                <a:cs typeface="+mn-cs"/>
              </a:defRPr>
            </a:lvl2pPr>
            <a:lvl3pPr marL="685783" indent="0" algn="l" defTabSz="914400" rtl="0" eaLnBrk="1" latinLnBrk="0" hangingPunct="1">
              <a:lnSpc>
                <a:spcPct val="90000"/>
              </a:lnSpc>
              <a:spcBef>
                <a:spcPts val="500"/>
              </a:spcBef>
              <a:buClr>
                <a:srgbClr val="97CC04"/>
              </a:buClr>
              <a:buFont typeface="Arial" panose="020B0604020202020204" pitchFamily="34" charset="0"/>
              <a:buNone/>
              <a:defRPr sz="1600" kern="1200">
                <a:solidFill>
                  <a:srgbClr val="424242"/>
                </a:solidFill>
                <a:latin typeface="+mj-lt"/>
                <a:ea typeface="+mn-ea"/>
                <a:cs typeface="+mn-cs"/>
              </a:defRPr>
            </a:lvl3pPr>
            <a:lvl4pPr marL="1028674" indent="0" algn="l" defTabSz="914400" rtl="0" eaLnBrk="1" latinLnBrk="0" hangingPunct="1">
              <a:lnSpc>
                <a:spcPct val="90000"/>
              </a:lnSpc>
              <a:spcBef>
                <a:spcPts val="500"/>
              </a:spcBef>
              <a:buClr>
                <a:srgbClr val="97CC04"/>
              </a:buClr>
              <a:buFont typeface="Arial" panose="020B0604020202020204" pitchFamily="34" charset="0"/>
              <a:buNone/>
              <a:defRPr sz="1400" kern="1200">
                <a:solidFill>
                  <a:srgbClr val="424242"/>
                </a:solidFill>
                <a:latin typeface="+mn-lt"/>
                <a:ea typeface="+mn-ea"/>
                <a:cs typeface="+mn-cs"/>
              </a:defRPr>
            </a:lvl4pPr>
            <a:lvl5pPr marL="1371566" indent="0" algn="l" defTabSz="914400" rtl="0" eaLnBrk="1" latinLnBrk="0" hangingPunct="1">
              <a:lnSpc>
                <a:spcPct val="90000"/>
              </a:lnSpc>
              <a:spcBef>
                <a:spcPts val="500"/>
              </a:spcBef>
              <a:buClr>
                <a:srgbClr val="97CC04"/>
              </a:buClr>
              <a:buFont typeface="Arial" panose="020B0604020202020204" pitchFamily="34" charset="0"/>
              <a:buNone/>
              <a:defRPr sz="12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dirty="0">
                <a:solidFill>
                  <a:schemeClr val="tx1"/>
                </a:solidFill>
                <a:latin typeface="+mn-lt"/>
              </a:rPr>
              <a:t>UCSF and SFHP meets weekly. Both organizations discuss the patients that could be referred. Report also shows which patients are already assigned to ECM. </a:t>
            </a:r>
          </a:p>
        </p:txBody>
      </p:sp>
      <p:sp>
        <p:nvSpPr>
          <p:cNvPr id="24" name="Text Placeholder 17">
            <a:extLst>
              <a:ext uri="{FF2B5EF4-FFF2-40B4-BE49-F238E27FC236}">
                <a16:creationId xmlns:a16="http://schemas.microsoft.com/office/drawing/2014/main" id="{8302B038-B403-AE4B-8F3E-8F56745A6B3D}"/>
              </a:ext>
            </a:extLst>
          </p:cNvPr>
          <p:cNvSpPr txBox="1">
            <a:spLocks/>
          </p:cNvSpPr>
          <p:nvPr/>
        </p:nvSpPr>
        <p:spPr>
          <a:xfrm>
            <a:off x="5132910" y="2028909"/>
            <a:ext cx="1921790" cy="367929"/>
          </a:xfrm>
          <a:prstGeom prst="rect">
            <a:avLst/>
          </a:prstGeom>
        </p:spPr>
        <p:txBody>
          <a:bodyPr anchor="ctr" anchorCtr="0">
            <a:noAutofit/>
          </a:bodyPr>
          <a:lstStyle>
            <a:lvl1pPr marL="0" marR="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lang="en-US" sz="2000" b="1" kern="1200" dirty="0">
                <a:solidFill>
                  <a:schemeClr val="tx1"/>
                </a:solidFill>
                <a:latin typeface="+mj-lt"/>
                <a:ea typeface="+mn-ea"/>
                <a:cs typeface="+mn-cs"/>
              </a:defRPr>
            </a:lvl1pPr>
            <a:lvl2pPr marL="342891" indent="0" algn="l" defTabSz="914400" rtl="0" eaLnBrk="1" latinLnBrk="0" hangingPunct="1">
              <a:lnSpc>
                <a:spcPct val="90000"/>
              </a:lnSpc>
              <a:spcBef>
                <a:spcPts val="500"/>
              </a:spcBef>
              <a:buClr>
                <a:srgbClr val="97CC04"/>
              </a:buClr>
              <a:buFont typeface="Arial" panose="020B0604020202020204" pitchFamily="34" charset="0"/>
              <a:buNone/>
              <a:defRPr sz="1800" kern="1200">
                <a:solidFill>
                  <a:srgbClr val="424242"/>
                </a:solidFill>
                <a:latin typeface="+mj-lt"/>
                <a:ea typeface="+mn-ea"/>
                <a:cs typeface="+mn-cs"/>
              </a:defRPr>
            </a:lvl2pPr>
            <a:lvl3pPr marL="685783" indent="0" algn="l" defTabSz="914400" rtl="0" eaLnBrk="1" latinLnBrk="0" hangingPunct="1">
              <a:lnSpc>
                <a:spcPct val="90000"/>
              </a:lnSpc>
              <a:spcBef>
                <a:spcPts val="500"/>
              </a:spcBef>
              <a:buClr>
                <a:srgbClr val="97CC04"/>
              </a:buClr>
              <a:buFont typeface="Arial" panose="020B0604020202020204" pitchFamily="34" charset="0"/>
              <a:buNone/>
              <a:defRPr sz="1600" kern="1200">
                <a:solidFill>
                  <a:srgbClr val="424242"/>
                </a:solidFill>
                <a:latin typeface="+mj-lt"/>
                <a:ea typeface="+mn-ea"/>
                <a:cs typeface="+mn-cs"/>
              </a:defRPr>
            </a:lvl3pPr>
            <a:lvl4pPr marL="1028674" indent="0" algn="l" defTabSz="914400" rtl="0" eaLnBrk="1" latinLnBrk="0" hangingPunct="1">
              <a:lnSpc>
                <a:spcPct val="90000"/>
              </a:lnSpc>
              <a:spcBef>
                <a:spcPts val="500"/>
              </a:spcBef>
              <a:buClr>
                <a:srgbClr val="97CC04"/>
              </a:buClr>
              <a:buFont typeface="Arial" panose="020B0604020202020204" pitchFamily="34" charset="0"/>
              <a:buNone/>
              <a:defRPr sz="1400" kern="1200">
                <a:solidFill>
                  <a:srgbClr val="424242"/>
                </a:solidFill>
                <a:latin typeface="+mn-lt"/>
                <a:ea typeface="+mn-ea"/>
                <a:cs typeface="+mn-cs"/>
              </a:defRPr>
            </a:lvl4pPr>
            <a:lvl5pPr marL="1371566" indent="0" algn="l" defTabSz="914400" rtl="0" eaLnBrk="1" latinLnBrk="0" hangingPunct="1">
              <a:lnSpc>
                <a:spcPct val="90000"/>
              </a:lnSpc>
              <a:spcBef>
                <a:spcPts val="500"/>
              </a:spcBef>
              <a:buClr>
                <a:srgbClr val="97CC04"/>
              </a:buClr>
              <a:buFont typeface="Arial" panose="020B0604020202020204" pitchFamily="34" charset="0"/>
              <a:buNone/>
              <a:defRPr sz="12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defRPr/>
            </a:pPr>
            <a:r>
              <a:rPr lang="en-CA">
                <a:solidFill>
                  <a:schemeClr val="bg1"/>
                </a:solidFill>
              </a:rPr>
              <a:t>Step 3</a:t>
            </a:r>
          </a:p>
        </p:txBody>
      </p:sp>
      <p:sp>
        <p:nvSpPr>
          <p:cNvPr id="5" name="Text Placeholder 17">
            <a:extLst>
              <a:ext uri="{FF2B5EF4-FFF2-40B4-BE49-F238E27FC236}">
                <a16:creationId xmlns:a16="http://schemas.microsoft.com/office/drawing/2014/main" id="{5BBC7CCB-26B2-4C8E-B431-A0CF132EADA5}"/>
              </a:ext>
            </a:extLst>
          </p:cNvPr>
          <p:cNvSpPr txBox="1">
            <a:spLocks/>
          </p:cNvSpPr>
          <p:nvPr/>
        </p:nvSpPr>
        <p:spPr>
          <a:xfrm>
            <a:off x="4828559" y="2912082"/>
            <a:ext cx="2200968" cy="3321985"/>
          </a:xfrm>
          <a:prstGeom prst="rect">
            <a:avLst/>
          </a:prstGeom>
        </p:spPr>
        <p:txBody>
          <a:bodyPr lIns="182880" rIns="182880">
            <a:noAutofit/>
          </a:bodyPr>
          <a:lstStyle>
            <a:lvl1pPr marL="0" indent="0" algn="ctr" defTabSz="914400" rtl="0" eaLnBrk="1" latinLnBrk="0" hangingPunct="1">
              <a:lnSpc>
                <a:spcPct val="100000"/>
              </a:lnSpc>
              <a:spcBef>
                <a:spcPts val="0"/>
              </a:spcBef>
              <a:buClr>
                <a:srgbClr val="97CC04"/>
              </a:buClr>
              <a:buFont typeface="Arial" panose="020B0604020202020204" pitchFamily="34" charset="0"/>
              <a:buNone/>
              <a:defRPr sz="1800" kern="1200" baseline="0">
                <a:solidFill>
                  <a:schemeClr val="tx2"/>
                </a:solidFill>
                <a:latin typeface="+mj-lt"/>
                <a:ea typeface="+mn-ea"/>
                <a:cs typeface="+mn-cs"/>
              </a:defRPr>
            </a:lvl1pPr>
            <a:lvl2pPr marL="342891" indent="0" algn="l" defTabSz="914400" rtl="0" eaLnBrk="1" latinLnBrk="0" hangingPunct="1">
              <a:lnSpc>
                <a:spcPct val="90000"/>
              </a:lnSpc>
              <a:spcBef>
                <a:spcPts val="500"/>
              </a:spcBef>
              <a:buClr>
                <a:srgbClr val="97CC04"/>
              </a:buClr>
              <a:buFont typeface="Arial" panose="020B0604020202020204" pitchFamily="34" charset="0"/>
              <a:buNone/>
              <a:defRPr sz="1800" kern="1200">
                <a:solidFill>
                  <a:srgbClr val="424242"/>
                </a:solidFill>
                <a:latin typeface="+mj-lt"/>
                <a:ea typeface="+mn-ea"/>
                <a:cs typeface="+mn-cs"/>
              </a:defRPr>
            </a:lvl2pPr>
            <a:lvl3pPr marL="685783" indent="0" algn="l" defTabSz="914400" rtl="0" eaLnBrk="1" latinLnBrk="0" hangingPunct="1">
              <a:lnSpc>
                <a:spcPct val="90000"/>
              </a:lnSpc>
              <a:spcBef>
                <a:spcPts val="500"/>
              </a:spcBef>
              <a:buClr>
                <a:srgbClr val="97CC04"/>
              </a:buClr>
              <a:buFont typeface="Arial" panose="020B0604020202020204" pitchFamily="34" charset="0"/>
              <a:buNone/>
              <a:defRPr sz="1600" kern="1200">
                <a:solidFill>
                  <a:srgbClr val="424242"/>
                </a:solidFill>
                <a:latin typeface="+mj-lt"/>
                <a:ea typeface="+mn-ea"/>
                <a:cs typeface="+mn-cs"/>
              </a:defRPr>
            </a:lvl3pPr>
            <a:lvl4pPr marL="1028674" indent="0" algn="l" defTabSz="914400" rtl="0" eaLnBrk="1" latinLnBrk="0" hangingPunct="1">
              <a:lnSpc>
                <a:spcPct val="90000"/>
              </a:lnSpc>
              <a:spcBef>
                <a:spcPts val="500"/>
              </a:spcBef>
              <a:buClr>
                <a:srgbClr val="97CC04"/>
              </a:buClr>
              <a:buFont typeface="Arial" panose="020B0604020202020204" pitchFamily="34" charset="0"/>
              <a:buNone/>
              <a:defRPr sz="1400" kern="1200">
                <a:solidFill>
                  <a:srgbClr val="424242"/>
                </a:solidFill>
                <a:latin typeface="+mn-lt"/>
                <a:ea typeface="+mn-ea"/>
                <a:cs typeface="+mn-cs"/>
              </a:defRPr>
            </a:lvl4pPr>
            <a:lvl5pPr marL="1371566" indent="0" algn="l" defTabSz="914400" rtl="0" eaLnBrk="1" latinLnBrk="0" hangingPunct="1">
              <a:lnSpc>
                <a:spcPct val="90000"/>
              </a:lnSpc>
              <a:spcBef>
                <a:spcPts val="500"/>
              </a:spcBef>
              <a:buClr>
                <a:srgbClr val="97CC04"/>
              </a:buClr>
              <a:buFont typeface="Arial" panose="020B0604020202020204" pitchFamily="34" charset="0"/>
              <a:buNone/>
              <a:defRPr sz="12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dirty="0">
                <a:solidFill>
                  <a:schemeClr val="tx1"/>
                </a:solidFill>
                <a:latin typeface="+mn-lt"/>
              </a:rPr>
              <a:t>UCSF sends a batch referral to SFHP. UCSF also indicates if there is a recommended ECM provider for the needs. </a:t>
            </a:r>
          </a:p>
        </p:txBody>
      </p:sp>
      <p:sp>
        <p:nvSpPr>
          <p:cNvPr id="25" name="Text Placeholder 17">
            <a:extLst>
              <a:ext uri="{FF2B5EF4-FFF2-40B4-BE49-F238E27FC236}">
                <a16:creationId xmlns:a16="http://schemas.microsoft.com/office/drawing/2014/main" id="{12F37FA2-70DD-E24A-8B93-79FFC793E237}"/>
              </a:ext>
            </a:extLst>
          </p:cNvPr>
          <p:cNvSpPr txBox="1">
            <a:spLocks/>
          </p:cNvSpPr>
          <p:nvPr/>
        </p:nvSpPr>
        <p:spPr>
          <a:xfrm>
            <a:off x="7371819" y="2028909"/>
            <a:ext cx="1921790" cy="367929"/>
          </a:xfrm>
          <a:prstGeom prst="rect">
            <a:avLst/>
          </a:prstGeom>
        </p:spPr>
        <p:txBody>
          <a:bodyPr anchor="ctr" anchorCtr="0">
            <a:noAutofit/>
          </a:bodyPr>
          <a:lstStyle>
            <a:lvl1pPr marL="0" marR="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lang="en-US" sz="2000" b="1" kern="1200" dirty="0">
                <a:solidFill>
                  <a:schemeClr val="bg1"/>
                </a:solidFill>
                <a:latin typeface="+mj-lt"/>
                <a:ea typeface="+mn-ea"/>
                <a:cs typeface="+mn-cs"/>
              </a:defRPr>
            </a:lvl1pPr>
            <a:lvl2pPr marL="342891" indent="0" algn="l" defTabSz="914400" rtl="0" eaLnBrk="1" latinLnBrk="0" hangingPunct="1">
              <a:lnSpc>
                <a:spcPct val="90000"/>
              </a:lnSpc>
              <a:spcBef>
                <a:spcPts val="500"/>
              </a:spcBef>
              <a:buClr>
                <a:srgbClr val="97CC04"/>
              </a:buClr>
              <a:buFont typeface="Arial" panose="020B0604020202020204" pitchFamily="34" charset="0"/>
              <a:buNone/>
              <a:defRPr sz="1800" kern="1200">
                <a:solidFill>
                  <a:srgbClr val="424242"/>
                </a:solidFill>
                <a:latin typeface="+mj-lt"/>
                <a:ea typeface="+mn-ea"/>
                <a:cs typeface="+mn-cs"/>
              </a:defRPr>
            </a:lvl2pPr>
            <a:lvl3pPr marL="685783" indent="0" algn="l" defTabSz="914400" rtl="0" eaLnBrk="1" latinLnBrk="0" hangingPunct="1">
              <a:lnSpc>
                <a:spcPct val="90000"/>
              </a:lnSpc>
              <a:spcBef>
                <a:spcPts val="500"/>
              </a:spcBef>
              <a:buClr>
                <a:srgbClr val="97CC04"/>
              </a:buClr>
              <a:buFont typeface="Arial" panose="020B0604020202020204" pitchFamily="34" charset="0"/>
              <a:buNone/>
              <a:defRPr sz="1600" kern="1200">
                <a:solidFill>
                  <a:srgbClr val="424242"/>
                </a:solidFill>
                <a:latin typeface="+mj-lt"/>
                <a:ea typeface="+mn-ea"/>
                <a:cs typeface="+mn-cs"/>
              </a:defRPr>
            </a:lvl3pPr>
            <a:lvl4pPr marL="1028674" indent="0" algn="l" defTabSz="914400" rtl="0" eaLnBrk="1" latinLnBrk="0" hangingPunct="1">
              <a:lnSpc>
                <a:spcPct val="90000"/>
              </a:lnSpc>
              <a:spcBef>
                <a:spcPts val="500"/>
              </a:spcBef>
              <a:buClr>
                <a:srgbClr val="97CC04"/>
              </a:buClr>
              <a:buFont typeface="Arial" panose="020B0604020202020204" pitchFamily="34" charset="0"/>
              <a:buNone/>
              <a:defRPr sz="1400" kern="1200">
                <a:solidFill>
                  <a:srgbClr val="424242"/>
                </a:solidFill>
                <a:latin typeface="+mn-lt"/>
                <a:ea typeface="+mn-ea"/>
                <a:cs typeface="+mn-cs"/>
              </a:defRPr>
            </a:lvl4pPr>
            <a:lvl5pPr marL="1371566" indent="0" algn="l" defTabSz="914400" rtl="0" eaLnBrk="1" latinLnBrk="0" hangingPunct="1">
              <a:lnSpc>
                <a:spcPct val="90000"/>
              </a:lnSpc>
              <a:spcBef>
                <a:spcPts val="500"/>
              </a:spcBef>
              <a:buClr>
                <a:srgbClr val="97CC04"/>
              </a:buClr>
              <a:buFont typeface="Arial" panose="020B0604020202020204" pitchFamily="34" charset="0"/>
              <a:buNone/>
              <a:defRPr sz="12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defRPr/>
            </a:pPr>
            <a:r>
              <a:rPr lang="en-CA"/>
              <a:t>Step 4</a:t>
            </a:r>
          </a:p>
        </p:txBody>
      </p:sp>
      <p:sp>
        <p:nvSpPr>
          <p:cNvPr id="6" name="Text Placeholder 17">
            <a:extLst>
              <a:ext uri="{FF2B5EF4-FFF2-40B4-BE49-F238E27FC236}">
                <a16:creationId xmlns:a16="http://schemas.microsoft.com/office/drawing/2014/main" id="{6099F1CF-7758-5508-561D-7F26056ED4D4}"/>
              </a:ext>
            </a:extLst>
          </p:cNvPr>
          <p:cNvSpPr txBox="1">
            <a:spLocks/>
          </p:cNvSpPr>
          <p:nvPr/>
        </p:nvSpPr>
        <p:spPr>
          <a:xfrm>
            <a:off x="7079875" y="2912082"/>
            <a:ext cx="2216772" cy="3321985"/>
          </a:xfrm>
          <a:prstGeom prst="rect">
            <a:avLst/>
          </a:prstGeom>
        </p:spPr>
        <p:txBody>
          <a:bodyPr lIns="182880" rIns="182880">
            <a:noAutofit/>
          </a:bodyPr>
          <a:lstStyle>
            <a:lvl1pPr marL="0" indent="0" algn="ctr" defTabSz="914400" rtl="0" eaLnBrk="1" latinLnBrk="0" hangingPunct="1">
              <a:lnSpc>
                <a:spcPct val="100000"/>
              </a:lnSpc>
              <a:spcBef>
                <a:spcPts val="0"/>
              </a:spcBef>
              <a:buClr>
                <a:srgbClr val="97CC04"/>
              </a:buClr>
              <a:buFont typeface="Arial" panose="020B0604020202020204" pitchFamily="34" charset="0"/>
              <a:buNone/>
              <a:defRPr sz="1800" kern="1200" baseline="0">
                <a:solidFill>
                  <a:schemeClr val="tx2"/>
                </a:solidFill>
                <a:latin typeface="+mj-lt"/>
                <a:ea typeface="+mn-ea"/>
                <a:cs typeface="+mn-cs"/>
              </a:defRPr>
            </a:lvl1pPr>
            <a:lvl2pPr marL="342891" indent="0" algn="l" defTabSz="914400" rtl="0" eaLnBrk="1" latinLnBrk="0" hangingPunct="1">
              <a:lnSpc>
                <a:spcPct val="90000"/>
              </a:lnSpc>
              <a:spcBef>
                <a:spcPts val="500"/>
              </a:spcBef>
              <a:buClr>
                <a:srgbClr val="97CC04"/>
              </a:buClr>
              <a:buFont typeface="Arial" panose="020B0604020202020204" pitchFamily="34" charset="0"/>
              <a:buNone/>
              <a:defRPr sz="1800" kern="1200">
                <a:solidFill>
                  <a:srgbClr val="424242"/>
                </a:solidFill>
                <a:latin typeface="+mj-lt"/>
                <a:ea typeface="+mn-ea"/>
                <a:cs typeface="+mn-cs"/>
              </a:defRPr>
            </a:lvl2pPr>
            <a:lvl3pPr marL="685783" indent="0" algn="l" defTabSz="914400" rtl="0" eaLnBrk="1" latinLnBrk="0" hangingPunct="1">
              <a:lnSpc>
                <a:spcPct val="90000"/>
              </a:lnSpc>
              <a:spcBef>
                <a:spcPts val="500"/>
              </a:spcBef>
              <a:buClr>
                <a:srgbClr val="97CC04"/>
              </a:buClr>
              <a:buFont typeface="Arial" panose="020B0604020202020204" pitchFamily="34" charset="0"/>
              <a:buNone/>
              <a:defRPr sz="1600" kern="1200">
                <a:solidFill>
                  <a:srgbClr val="424242"/>
                </a:solidFill>
                <a:latin typeface="+mj-lt"/>
                <a:ea typeface="+mn-ea"/>
                <a:cs typeface="+mn-cs"/>
              </a:defRPr>
            </a:lvl3pPr>
            <a:lvl4pPr marL="1028674" indent="0" algn="l" defTabSz="914400" rtl="0" eaLnBrk="1" latinLnBrk="0" hangingPunct="1">
              <a:lnSpc>
                <a:spcPct val="90000"/>
              </a:lnSpc>
              <a:spcBef>
                <a:spcPts val="500"/>
              </a:spcBef>
              <a:buClr>
                <a:srgbClr val="97CC04"/>
              </a:buClr>
              <a:buFont typeface="Arial" panose="020B0604020202020204" pitchFamily="34" charset="0"/>
              <a:buNone/>
              <a:defRPr sz="1400" kern="1200">
                <a:solidFill>
                  <a:srgbClr val="424242"/>
                </a:solidFill>
                <a:latin typeface="+mn-lt"/>
                <a:ea typeface="+mn-ea"/>
                <a:cs typeface="+mn-cs"/>
              </a:defRPr>
            </a:lvl4pPr>
            <a:lvl5pPr marL="1371566" indent="0" algn="l" defTabSz="914400" rtl="0" eaLnBrk="1" latinLnBrk="0" hangingPunct="1">
              <a:lnSpc>
                <a:spcPct val="90000"/>
              </a:lnSpc>
              <a:spcBef>
                <a:spcPts val="500"/>
              </a:spcBef>
              <a:buClr>
                <a:srgbClr val="97CC04"/>
              </a:buClr>
              <a:buFont typeface="Arial" panose="020B0604020202020204" pitchFamily="34" charset="0"/>
              <a:buNone/>
              <a:defRPr sz="12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dirty="0">
                <a:solidFill>
                  <a:schemeClr val="tx1"/>
                </a:solidFill>
                <a:latin typeface="+mn-lt"/>
              </a:rPr>
              <a:t>SFHP processes the referral and assigns the patient to the ECM provider, to connect complex patients with longitudinal outpatient services while the are still in the hospital. </a:t>
            </a:r>
          </a:p>
        </p:txBody>
      </p:sp>
      <p:sp>
        <p:nvSpPr>
          <p:cNvPr id="26" name="Text Placeholder 17">
            <a:extLst>
              <a:ext uri="{FF2B5EF4-FFF2-40B4-BE49-F238E27FC236}">
                <a16:creationId xmlns:a16="http://schemas.microsoft.com/office/drawing/2014/main" id="{FF3D358E-E56A-7B4E-A859-FD6E8A2EB95B}"/>
              </a:ext>
            </a:extLst>
          </p:cNvPr>
          <p:cNvSpPr txBox="1">
            <a:spLocks/>
          </p:cNvSpPr>
          <p:nvPr/>
        </p:nvSpPr>
        <p:spPr>
          <a:xfrm>
            <a:off x="9652167" y="2028909"/>
            <a:ext cx="1892758" cy="367929"/>
          </a:xfrm>
          <a:prstGeom prst="rect">
            <a:avLst/>
          </a:prstGeom>
        </p:spPr>
        <p:txBody>
          <a:bodyPr anchor="ctr" anchorCtr="0">
            <a:noAutofit/>
          </a:bodyPr>
          <a:lstStyle>
            <a:lvl1pPr marL="0" marR="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lang="en-US" sz="2000" b="1" kern="1200" dirty="0">
                <a:solidFill>
                  <a:schemeClr val="bg1"/>
                </a:solidFill>
                <a:latin typeface="+mj-lt"/>
                <a:ea typeface="+mn-ea"/>
                <a:cs typeface="+mn-cs"/>
              </a:defRPr>
            </a:lvl1pPr>
            <a:lvl2pPr marL="342891" indent="0" algn="l" defTabSz="914400" rtl="0" eaLnBrk="1" latinLnBrk="0" hangingPunct="1">
              <a:lnSpc>
                <a:spcPct val="90000"/>
              </a:lnSpc>
              <a:spcBef>
                <a:spcPts val="500"/>
              </a:spcBef>
              <a:buClr>
                <a:srgbClr val="97CC04"/>
              </a:buClr>
              <a:buFont typeface="Arial" panose="020B0604020202020204" pitchFamily="34" charset="0"/>
              <a:buNone/>
              <a:defRPr sz="1800" kern="1200">
                <a:solidFill>
                  <a:srgbClr val="424242"/>
                </a:solidFill>
                <a:latin typeface="+mj-lt"/>
                <a:ea typeface="+mn-ea"/>
                <a:cs typeface="+mn-cs"/>
              </a:defRPr>
            </a:lvl2pPr>
            <a:lvl3pPr marL="685783" indent="0" algn="l" defTabSz="914400" rtl="0" eaLnBrk="1" latinLnBrk="0" hangingPunct="1">
              <a:lnSpc>
                <a:spcPct val="90000"/>
              </a:lnSpc>
              <a:spcBef>
                <a:spcPts val="500"/>
              </a:spcBef>
              <a:buClr>
                <a:srgbClr val="97CC04"/>
              </a:buClr>
              <a:buFont typeface="Arial" panose="020B0604020202020204" pitchFamily="34" charset="0"/>
              <a:buNone/>
              <a:defRPr sz="1600" kern="1200">
                <a:solidFill>
                  <a:srgbClr val="424242"/>
                </a:solidFill>
                <a:latin typeface="+mj-lt"/>
                <a:ea typeface="+mn-ea"/>
                <a:cs typeface="+mn-cs"/>
              </a:defRPr>
            </a:lvl3pPr>
            <a:lvl4pPr marL="1028674" indent="0" algn="l" defTabSz="914400" rtl="0" eaLnBrk="1" latinLnBrk="0" hangingPunct="1">
              <a:lnSpc>
                <a:spcPct val="90000"/>
              </a:lnSpc>
              <a:spcBef>
                <a:spcPts val="500"/>
              </a:spcBef>
              <a:buClr>
                <a:srgbClr val="97CC04"/>
              </a:buClr>
              <a:buFont typeface="Arial" panose="020B0604020202020204" pitchFamily="34" charset="0"/>
              <a:buNone/>
              <a:defRPr sz="1400" kern="1200">
                <a:solidFill>
                  <a:srgbClr val="424242"/>
                </a:solidFill>
                <a:latin typeface="+mn-lt"/>
                <a:ea typeface="+mn-ea"/>
                <a:cs typeface="+mn-cs"/>
              </a:defRPr>
            </a:lvl4pPr>
            <a:lvl5pPr marL="1371566" indent="0" algn="l" defTabSz="914400" rtl="0" eaLnBrk="1" latinLnBrk="0" hangingPunct="1">
              <a:lnSpc>
                <a:spcPct val="90000"/>
              </a:lnSpc>
              <a:spcBef>
                <a:spcPts val="500"/>
              </a:spcBef>
              <a:buClr>
                <a:srgbClr val="97CC04"/>
              </a:buClr>
              <a:buFont typeface="Arial" panose="020B0604020202020204" pitchFamily="34" charset="0"/>
              <a:buNone/>
              <a:defRPr sz="12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defRPr/>
            </a:pPr>
            <a:r>
              <a:rPr lang="en-CA">
                <a:solidFill>
                  <a:schemeClr val="tx1"/>
                </a:solidFill>
              </a:rPr>
              <a:t>Step 5</a:t>
            </a:r>
          </a:p>
        </p:txBody>
      </p:sp>
      <p:sp>
        <p:nvSpPr>
          <p:cNvPr id="7" name="Text Placeholder 17">
            <a:extLst>
              <a:ext uri="{FF2B5EF4-FFF2-40B4-BE49-F238E27FC236}">
                <a16:creationId xmlns:a16="http://schemas.microsoft.com/office/drawing/2014/main" id="{25390A04-B21D-4FA1-A4D8-D0CBD5EF78C3}"/>
              </a:ext>
            </a:extLst>
          </p:cNvPr>
          <p:cNvSpPr txBox="1">
            <a:spLocks/>
          </p:cNvSpPr>
          <p:nvPr/>
        </p:nvSpPr>
        <p:spPr>
          <a:xfrm>
            <a:off x="9343834" y="2912082"/>
            <a:ext cx="2216772" cy="3321985"/>
          </a:xfrm>
          <a:prstGeom prst="rect">
            <a:avLst/>
          </a:prstGeom>
        </p:spPr>
        <p:txBody>
          <a:bodyPr lIns="182880" rIns="182880">
            <a:noAutofit/>
          </a:bodyPr>
          <a:lstStyle>
            <a:lvl1pPr marL="0" indent="0" algn="ctr" defTabSz="914400" rtl="0" eaLnBrk="1" latinLnBrk="0" hangingPunct="1">
              <a:lnSpc>
                <a:spcPct val="100000"/>
              </a:lnSpc>
              <a:spcBef>
                <a:spcPts val="0"/>
              </a:spcBef>
              <a:buClr>
                <a:srgbClr val="97CC04"/>
              </a:buClr>
              <a:buFont typeface="Arial" panose="020B0604020202020204" pitchFamily="34" charset="0"/>
              <a:buNone/>
              <a:defRPr sz="1800" kern="1200" baseline="0">
                <a:solidFill>
                  <a:schemeClr val="tx2"/>
                </a:solidFill>
                <a:latin typeface="+mj-lt"/>
                <a:ea typeface="+mn-ea"/>
                <a:cs typeface="+mn-cs"/>
              </a:defRPr>
            </a:lvl1pPr>
            <a:lvl2pPr marL="342891" indent="0" algn="l" defTabSz="914400" rtl="0" eaLnBrk="1" latinLnBrk="0" hangingPunct="1">
              <a:lnSpc>
                <a:spcPct val="90000"/>
              </a:lnSpc>
              <a:spcBef>
                <a:spcPts val="500"/>
              </a:spcBef>
              <a:buClr>
                <a:srgbClr val="97CC04"/>
              </a:buClr>
              <a:buFont typeface="Arial" panose="020B0604020202020204" pitchFamily="34" charset="0"/>
              <a:buNone/>
              <a:defRPr sz="1800" kern="1200">
                <a:solidFill>
                  <a:srgbClr val="424242"/>
                </a:solidFill>
                <a:latin typeface="+mj-lt"/>
                <a:ea typeface="+mn-ea"/>
                <a:cs typeface="+mn-cs"/>
              </a:defRPr>
            </a:lvl2pPr>
            <a:lvl3pPr marL="685783" indent="0" algn="l" defTabSz="914400" rtl="0" eaLnBrk="1" latinLnBrk="0" hangingPunct="1">
              <a:lnSpc>
                <a:spcPct val="90000"/>
              </a:lnSpc>
              <a:spcBef>
                <a:spcPts val="500"/>
              </a:spcBef>
              <a:buClr>
                <a:srgbClr val="97CC04"/>
              </a:buClr>
              <a:buFont typeface="Arial" panose="020B0604020202020204" pitchFamily="34" charset="0"/>
              <a:buNone/>
              <a:defRPr sz="1600" kern="1200">
                <a:solidFill>
                  <a:srgbClr val="424242"/>
                </a:solidFill>
                <a:latin typeface="+mj-lt"/>
                <a:ea typeface="+mn-ea"/>
                <a:cs typeface="+mn-cs"/>
              </a:defRPr>
            </a:lvl3pPr>
            <a:lvl4pPr marL="1028674" indent="0" algn="l" defTabSz="914400" rtl="0" eaLnBrk="1" latinLnBrk="0" hangingPunct="1">
              <a:lnSpc>
                <a:spcPct val="90000"/>
              </a:lnSpc>
              <a:spcBef>
                <a:spcPts val="500"/>
              </a:spcBef>
              <a:buClr>
                <a:srgbClr val="97CC04"/>
              </a:buClr>
              <a:buFont typeface="Arial" panose="020B0604020202020204" pitchFamily="34" charset="0"/>
              <a:buNone/>
              <a:defRPr sz="1400" kern="1200">
                <a:solidFill>
                  <a:srgbClr val="424242"/>
                </a:solidFill>
                <a:latin typeface="+mn-lt"/>
                <a:ea typeface="+mn-ea"/>
                <a:cs typeface="+mn-cs"/>
              </a:defRPr>
            </a:lvl4pPr>
            <a:lvl5pPr marL="1371566" indent="0" algn="l" defTabSz="914400" rtl="0" eaLnBrk="1" latinLnBrk="0" hangingPunct="1">
              <a:lnSpc>
                <a:spcPct val="90000"/>
              </a:lnSpc>
              <a:spcBef>
                <a:spcPts val="500"/>
              </a:spcBef>
              <a:buClr>
                <a:srgbClr val="97CC04"/>
              </a:buClr>
              <a:buFont typeface="Arial" panose="020B0604020202020204" pitchFamily="34" charset="0"/>
              <a:buNone/>
              <a:defRPr sz="12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dirty="0">
                <a:solidFill>
                  <a:schemeClr val="tx1"/>
                </a:solidFill>
                <a:latin typeface="+mn-lt"/>
              </a:rPr>
              <a:t>The goal is to increase ECM enrollment and decrease future inappropriate utilization though </a:t>
            </a:r>
            <a:r>
              <a:rPr lang="en-US">
                <a:solidFill>
                  <a:schemeClr val="tx1"/>
                </a:solidFill>
                <a:latin typeface="+mn-lt"/>
              </a:rPr>
              <a:t>outpatient services. </a:t>
            </a:r>
            <a:endParaRPr lang="en-US" dirty="0">
              <a:solidFill>
                <a:schemeClr val="tx1"/>
              </a:solidFill>
              <a:latin typeface="+mn-lt"/>
            </a:endParaRPr>
          </a:p>
        </p:txBody>
      </p:sp>
      <p:pic>
        <p:nvPicPr>
          <p:cNvPr id="9" name="Picture 8">
            <a:extLst>
              <a:ext uri="{FF2B5EF4-FFF2-40B4-BE49-F238E27FC236}">
                <a16:creationId xmlns:a16="http://schemas.microsoft.com/office/drawing/2014/main" id="{258F00F1-B27F-07A5-082E-4B7C9523658D}"/>
              </a:ext>
            </a:extLst>
          </p:cNvPr>
          <p:cNvPicPr>
            <a:picLocks noChangeAspect="1"/>
          </p:cNvPicPr>
          <p:nvPr/>
        </p:nvPicPr>
        <p:blipFill>
          <a:blip r:embed="rId16"/>
          <a:stretch>
            <a:fillRect/>
          </a:stretch>
        </p:blipFill>
        <p:spPr>
          <a:xfrm>
            <a:off x="8348816" y="295867"/>
            <a:ext cx="3805041" cy="497290"/>
          </a:xfrm>
          <a:prstGeom prst="rect">
            <a:avLst/>
          </a:prstGeom>
        </p:spPr>
      </p:pic>
    </p:spTree>
    <p:custDataLst>
      <p:custData r:id="rId1"/>
      <p:custData r:id="rId2"/>
    </p:custDataLst>
    <p:extLst>
      <p:ext uri="{BB962C8B-B14F-4D97-AF65-F5344CB8AC3E}">
        <p14:creationId xmlns:p14="http://schemas.microsoft.com/office/powerpoint/2010/main" val="2514159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7C226-E425-E9B2-1BC1-849C4070827D}"/>
              </a:ext>
            </a:extLst>
          </p:cNvPr>
          <p:cNvSpPr>
            <a:spLocks noGrp="1"/>
          </p:cNvSpPr>
          <p:nvPr>
            <p:ph type="title"/>
          </p:nvPr>
        </p:nvSpPr>
        <p:spPr/>
        <p:txBody>
          <a:bodyPr/>
          <a:lstStyle/>
          <a:p>
            <a:r>
              <a:rPr lang="en-US"/>
              <a:t>Early Access Success Metrics </a:t>
            </a:r>
          </a:p>
        </p:txBody>
      </p:sp>
      <p:graphicFrame>
        <p:nvGraphicFramePr>
          <p:cNvPr id="3" name="Table Placeholder 3">
            <a:extLst>
              <a:ext uri="{FF2B5EF4-FFF2-40B4-BE49-F238E27FC236}">
                <a16:creationId xmlns:a16="http://schemas.microsoft.com/office/drawing/2014/main" id="{2FF96189-81D3-5CFA-2D3E-C9F105BE0336}"/>
              </a:ext>
            </a:extLst>
          </p:cNvPr>
          <p:cNvGraphicFramePr>
            <a:graphicFrameLocks/>
          </p:cNvGraphicFramePr>
          <p:nvPr>
            <p:extLst>
              <p:ext uri="{D42A27DB-BD31-4B8C-83A1-F6EECF244321}">
                <p14:modId xmlns:p14="http://schemas.microsoft.com/office/powerpoint/2010/main" val="2377727494"/>
              </p:ext>
            </p:extLst>
          </p:nvPr>
        </p:nvGraphicFramePr>
        <p:xfrm>
          <a:off x="1535247" y="1083548"/>
          <a:ext cx="8938689" cy="5295722"/>
        </p:xfrm>
        <a:graphic>
          <a:graphicData uri="http://schemas.openxmlformats.org/drawingml/2006/table">
            <a:tbl>
              <a:tblPr firstRow="1" bandRow="1">
                <a:tableStyleId>{F5AB1C69-6EDB-4FF4-983F-18BD219EF322}</a:tableStyleId>
              </a:tblPr>
              <a:tblGrid>
                <a:gridCol w="3565328">
                  <a:extLst>
                    <a:ext uri="{9D8B030D-6E8A-4147-A177-3AD203B41FA5}">
                      <a16:colId xmlns:a16="http://schemas.microsoft.com/office/drawing/2014/main" val="20000"/>
                    </a:ext>
                  </a:extLst>
                </a:gridCol>
                <a:gridCol w="3355926">
                  <a:extLst>
                    <a:ext uri="{9D8B030D-6E8A-4147-A177-3AD203B41FA5}">
                      <a16:colId xmlns:a16="http://schemas.microsoft.com/office/drawing/2014/main" val="20001"/>
                    </a:ext>
                  </a:extLst>
                </a:gridCol>
                <a:gridCol w="2017435">
                  <a:extLst>
                    <a:ext uri="{9D8B030D-6E8A-4147-A177-3AD203B41FA5}">
                      <a16:colId xmlns:a16="http://schemas.microsoft.com/office/drawing/2014/main" val="20002"/>
                    </a:ext>
                  </a:extLst>
                </a:gridCol>
              </a:tblGrid>
              <a:tr h="822317">
                <a:tc>
                  <a:txBody>
                    <a:bodyPr/>
                    <a:lstStyle/>
                    <a:p>
                      <a:pPr algn="ctr"/>
                      <a:r>
                        <a:rPr lang="en-US" sz="1800" b="0" dirty="0">
                          <a:solidFill>
                            <a:schemeClr val="bg1"/>
                          </a:solidFill>
                        </a:rPr>
                        <a:t>Goals</a:t>
                      </a:r>
                      <a:endParaRPr lang="en-US" sz="1800" b="0" dirty="0">
                        <a:solidFill>
                          <a:schemeClr val="bg1"/>
                        </a:solidFill>
                        <a:latin typeface="+mj-lt"/>
                      </a:endParaRPr>
                    </a:p>
                  </a:txBody>
                  <a:tcPr marL="117841" marR="117841" marT="58921" marB="58921" anchor="ctr"/>
                </a:tc>
                <a:tc>
                  <a:txBody>
                    <a:bodyPr/>
                    <a:lstStyle/>
                    <a:p>
                      <a:pPr algn="ctr"/>
                      <a:r>
                        <a:rPr lang="en-US" sz="1800" b="0" dirty="0">
                          <a:solidFill>
                            <a:schemeClr val="bg1"/>
                          </a:solidFill>
                        </a:rPr>
                        <a:t>Metrics</a:t>
                      </a:r>
                      <a:endParaRPr lang="en-US" sz="1800" b="0" dirty="0">
                        <a:solidFill>
                          <a:schemeClr val="bg1"/>
                        </a:solidFill>
                        <a:latin typeface="+mj-lt"/>
                      </a:endParaRPr>
                    </a:p>
                  </a:txBody>
                  <a:tcPr marL="117841" marR="117841" marT="58921" marB="58921" anchor="ctr"/>
                </a:tc>
                <a:tc>
                  <a:txBody>
                    <a:bodyPr/>
                    <a:lstStyle/>
                    <a:p>
                      <a:pPr algn="ctr"/>
                      <a:r>
                        <a:rPr lang="en-US" sz="1800" b="0" dirty="0">
                          <a:solidFill>
                            <a:schemeClr val="bg1"/>
                          </a:solidFill>
                        </a:rPr>
                        <a:t>Target</a:t>
                      </a:r>
                      <a:endParaRPr lang="en-US" sz="1800" b="0" dirty="0">
                        <a:solidFill>
                          <a:schemeClr val="bg1"/>
                        </a:solidFill>
                        <a:latin typeface="+mj-lt"/>
                      </a:endParaRPr>
                    </a:p>
                  </a:txBody>
                  <a:tcPr marL="117841" marR="117841" marT="58921" marB="58921" anchor="ctr"/>
                </a:tc>
                <a:extLst>
                  <a:ext uri="{0D108BD9-81ED-4DB2-BD59-A6C34878D82A}">
                    <a16:rowId xmlns:a16="http://schemas.microsoft.com/office/drawing/2014/main" val="10000"/>
                  </a:ext>
                </a:extLst>
              </a:tr>
              <a:tr h="1003227">
                <a:tc>
                  <a:txBody>
                    <a:bodyPr/>
                    <a:lstStyle/>
                    <a:p>
                      <a:r>
                        <a:rPr lang="en-US" sz="1600" dirty="0">
                          <a:solidFill>
                            <a:schemeClr val="tx1"/>
                          </a:solidFill>
                        </a:rPr>
                        <a:t>Customer can identify and refer eligible patients at point-of-care </a:t>
                      </a:r>
                      <a:r>
                        <a:rPr lang="en-US" sz="1600" b="1" dirty="0">
                          <a:solidFill>
                            <a:schemeClr val="tx1"/>
                          </a:solidFill>
                        </a:rPr>
                        <a:t>(Referral)</a:t>
                      </a:r>
                    </a:p>
                  </a:txBody>
                  <a:tcPr marL="117841" marR="117841" marT="58921" marB="58921"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Number of ECM Referrals from the ED</a:t>
                      </a:r>
                    </a:p>
                  </a:txBody>
                  <a:tcPr marL="117841" marR="117841" marT="58921" marB="5892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 to 3 weekly </a:t>
                      </a:r>
                    </a:p>
                  </a:txBody>
                  <a:tcPr marL="117841" marR="117841" marT="58921" marB="58921" anchor="ctr"/>
                </a:tc>
                <a:extLst>
                  <a:ext uri="{0D108BD9-81ED-4DB2-BD59-A6C34878D82A}">
                    <a16:rowId xmlns:a16="http://schemas.microsoft.com/office/drawing/2014/main" val="10001"/>
                  </a:ext>
                </a:extLst>
              </a:tr>
              <a:tr h="822317">
                <a:tc>
                  <a:txBody>
                    <a:bodyPr/>
                    <a:lstStyle/>
                    <a:p>
                      <a:r>
                        <a:rPr lang="en-US" sz="1600" dirty="0">
                          <a:solidFill>
                            <a:schemeClr val="tx1"/>
                          </a:solidFill>
                        </a:rPr>
                        <a:t>Customer can enroll eligible patients in ECM  Services </a:t>
                      </a:r>
                      <a:r>
                        <a:rPr lang="en-US" sz="1600" b="1" dirty="0">
                          <a:solidFill>
                            <a:schemeClr val="tx1"/>
                          </a:solidFill>
                        </a:rPr>
                        <a:t>(Enrollment)</a:t>
                      </a:r>
                      <a:endParaRPr lang="en-US" sz="1600" dirty="0">
                        <a:solidFill>
                          <a:schemeClr val="tx1"/>
                        </a:solidFill>
                      </a:endParaRPr>
                    </a:p>
                  </a:txBody>
                  <a:tcPr marL="117841" marR="117841" marT="58921" marB="58921" anchor="ctr"/>
                </a:tc>
                <a:tc>
                  <a:txBody>
                    <a:bodyPr/>
                    <a:lstStyle/>
                    <a:p>
                      <a:pPr marL="0" marR="0" indent="0" algn="l" rtl="0" eaLnBrk="1" fontAlgn="auto" latinLnBrk="0" hangingPunct="1">
                        <a:lnSpc>
                          <a:spcPct val="100000"/>
                        </a:lnSpc>
                        <a:spcBef>
                          <a:spcPts val="0"/>
                        </a:spcBef>
                        <a:spcAft>
                          <a:spcPts val="0"/>
                        </a:spcAft>
                        <a:buClrTx/>
                        <a:buSzTx/>
                        <a:buFontTx/>
                        <a:buNone/>
                      </a:pPr>
                      <a:r>
                        <a:rPr lang="en-US" sz="1600" dirty="0">
                          <a:solidFill>
                            <a:schemeClr val="tx1"/>
                          </a:solidFill>
                        </a:rPr>
                        <a:t>Percent of ECM Referrals that are enrolled</a:t>
                      </a:r>
                    </a:p>
                  </a:txBody>
                  <a:tcPr marL="117841" marR="117841" marT="58921" marB="58921" anchor="ctr"/>
                </a:tc>
                <a:tc>
                  <a:txBody>
                    <a:bodyPr/>
                    <a:lstStyle/>
                    <a:p>
                      <a:pPr marL="0" marR="0" lvl="0" indent="0" algn="ctr" defTabSz="685800">
                        <a:lnSpc>
                          <a:spcPct val="100000"/>
                        </a:lnSpc>
                        <a:spcBef>
                          <a:spcPts val="0"/>
                        </a:spcBef>
                        <a:spcAft>
                          <a:spcPts val="0"/>
                        </a:spcAft>
                        <a:buNone/>
                        <a:tabLst/>
                        <a:defRPr/>
                      </a:pPr>
                      <a:r>
                        <a:rPr lang="en-US" sz="1600" b="0" u="none" strike="noStrike" noProof="0" dirty="0">
                          <a:solidFill>
                            <a:schemeClr val="tx1"/>
                          </a:solidFill>
                        </a:rPr>
                        <a:t>50%</a:t>
                      </a:r>
                      <a:endParaRPr lang="en-US" sz="1400" dirty="0"/>
                    </a:p>
                  </a:txBody>
                  <a:tcPr marL="117841" marR="117841" marT="58921" marB="58921" anchor="ctr"/>
                </a:tc>
                <a:extLst>
                  <a:ext uri="{0D108BD9-81ED-4DB2-BD59-A6C34878D82A}">
                    <a16:rowId xmlns:a16="http://schemas.microsoft.com/office/drawing/2014/main" val="10002"/>
                  </a:ext>
                </a:extLst>
              </a:tr>
              <a:tr h="1003227">
                <a:tc>
                  <a:txBody>
                    <a:bodyPr/>
                    <a:lstStyle/>
                    <a:p>
                      <a:pPr lvl="0">
                        <a:buNone/>
                      </a:pPr>
                      <a:r>
                        <a:rPr lang="en-US" sz="1600" dirty="0">
                          <a:solidFill>
                            <a:schemeClr val="tx1"/>
                          </a:solidFill>
                        </a:rPr>
                        <a:t>Enrolled patients receive the necessary services  </a:t>
                      </a:r>
                      <a:r>
                        <a:rPr lang="en-US" sz="1600" b="1" dirty="0">
                          <a:solidFill>
                            <a:schemeClr val="tx1"/>
                          </a:solidFill>
                        </a:rPr>
                        <a:t>(Services used)</a:t>
                      </a:r>
                    </a:p>
                  </a:txBody>
                  <a:tcPr marL="117841" marR="117841" marT="58921" marB="58921" anchor="ctr"/>
                </a:tc>
                <a:tc>
                  <a:txBody>
                    <a:bodyPr/>
                    <a:lstStyle/>
                    <a:p>
                      <a:pPr marL="0" marR="0" lvl="0" indent="0" algn="l" rtl="0">
                        <a:lnSpc>
                          <a:spcPct val="100000"/>
                        </a:lnSpc>
                        <a:spcBef>
                          <a:spcPts val="0"/>
                        </a:spcBef>
                        <a:spcAft>
                          <a:spcPts val="0"/>
                        </a:spcAft>
                        <a:buClrTx/>
                        <a:buSzTx/>
                        <a:buFontTx/>
                        <a:buNone/>
                      </a:pPr>
                      <a:r>
                        <a:rPr lang="en-US" sz="1600" dirty="0">
                          <a:solidFill>
                            <a:schemeClr val="tx1"/>
                          </a:solidFill>
                        </a:rPr>
                        <a:t>Number of ECM enrolled who received outreach and engagement </a:t>
                      </a:r>
                    </a:p>
                  </a:txBody>
                  <a:tcPr marL="117841" marR="117841" marT="58921" marB="58921" anchor="ctr"/>
                </a:tc>
                <a:tc>
                  <a:txBody>
                    <a:bodyPr/>
                    <a:lstStyle/>
                    <a:p>
                      <a:pPr marL="0" marR="0" lvl="0" indent="0" algn="ctr" rtl="0">
                        <a:lnSpc>
                          <a:spcPct val="100000"/>
                        </a:lnSpc>
                        <a:spcBef>
                          <a:spcPts val="0"/>
                        </a:spcBef>
                        <a:spcAft>
                          <a:spcPts val="0"/>
                        </a:spcAft>
                        <a:buClrTx/>
                        <a:buSzTx/>
                        <a:buFontTx/>
                        <a:buNone/>
                      </a:pPr>
                      <a:r>
                        <a:rPr lang="en-US" sz="1600" dirty="0">
                          <a:solidFill>
                            <a:schemeClr val="tx1"/>
                          </a:solidFill>
                        </a:rPr>
                        <a:t>70% of enrolled </a:t>
                      </a:r>
                    </a:p>
                  </a:txBody>
                  <a:tcPr marL="117841" marR="117841" marT="58921" marB="58921" anchor="ctr"/>
                </a:tc>
                <a:extLst>
                  <a:ext uri="{0D108BD9-81ED-4DB2-BD59-A6C34878D82A}">
                    <a16:rowId xmlns:a16="http://schemas.microsoft.com/office/drawing/2014/main" val="10003"/>
                  </a:ext>
                </a:extLst>
              </a:tr>
              <a:tr h="822317">
                <a:tc>
                  <a:txBody>
                    <a:bodyPr/>
                    <a:lstStyle/>
                    <a:p>
                      <a:pPr lvl="0">
                        <a:buNone/>
                      </a:pPr>
                      <a:r>
                        <a:rPr lang="en-US" sz="1600" dirty="0">
                          <a:solidFill>
                            <a:schemeClr val="tx1"/>
                          </a:solidFill>
                        </a:rPr>
                        <a:t>Process has resulted in improvement in patient outcomes </a:t>
                      </a:r>
                    </a:p>
                  </a:txBody>
                  <a:tcPr marL="117841" marR="117841" marT="58921" marB="58921" anchor="ctr"/>
                </a:tc>
                <a:tc>
                  <a:txBody>
                    <a:bodyPr/>
                    <a:lstStyle/>
                    <a:p>
                      <a:pPr marL="0" marR="0" lvl="0" indent="0" algn="l" rtl="0">
                        <a:lnSpc>
                          <a:spcPct val="100000"/>
                        </a:lnSpc>
                        <a:spcBef>
                          <a:spcPts val="0"/>
                        </a:spcBef>
                        <a:spcAft>
                          <a:spcPts val="0"/>
                        </a:spcAft>
                        <a:buClrTx/>
                        <a:buSzTx/>
                        <a:buFontTx/>
                        <a:buNone/>
                      </a:pPr>
                      <a:r>
                        <a:rPr lang="en-US" sz="1600" dirty="0">
                          <a:solidFill>
                            <a:schemeClr val="tx1"/>
                          </a:solidFill>
                        </a:rPr>
                        <a:t>IP utilization before and after ECM (if available)</a:t>
                      </a:r>
                    </a:p>
                  </a:txBody>
                  <a:tcPr marL="117841" marR="117841" marT="58921" marB="58921" anchor="ctr"/>
                </a:tc>
                <a:tc>
                  <a:txBody>
                    <a:bodyPr/>
                    <a:lstStyle/>
                    <a:p>
                      <a:pPr marL="0" marR="0" lvl="0" indent="0" algn="ctr" rtl="0">
                        <a:lnSpc>
                          <a:spcPct val="100000"/>
                        </a:lnSpc>
                        <a:spcBef>
                          <a:spcPts val="0"/>
                        </a:spcBef>
                        <a:spcAft>
                          <a:spcPts val="0"/>
                        </a:spcAft>
                        <a:buClrTx/>
                        <a:buSzTx/>
                        <a:buFontTx/>
                        <a:buNone/>
                      </a:pPr>
                      <a:r>
                        <a:rPr lang="en-US" sz="1600" dirty="0">
                          <a:solidFill>
                            <a:schemeClr val="tx1"/>
                          </a:solidFill>
                        </a:rPr>
                        <a:t>20% reduction</a:t>
                      </a:r>
                    </a:p>
                  </a:txBody>
                  <a:tcPr marL="117841" marR="117841" marT="58921" marB="58921" anchor="ctr"/>
                </a:tc>
                <a:extLst>
                  <a:ext uri="{0D108BD9-81ED-4DB2-BD59-A6C34878D82A}">
                    <a16:rowId xmlns:a16="http://schemas.microsoft.com/office/drawing/2014/main" val="10004"/>
                  </a:ext>
                </a:extLst>
              </a:tr>
              <a:tr h="822317">
                <a:tc>
                  <a:txBody>
                    <a:bodyPr/>
                    <a:lstStyle/>
                    <a:p>
                      <a:pPr lvl="0">
                        <a:buNone/>
                      </a:pPr>
                      <a:r>
                        <a:rPr lang="en-US" sz="1600" dirty="0">
                          <a:solidFill>
                            <a:schemeClr val="tx1"/>
                          </a:solidFill>
                        </a:rPr>
                        <a:t>Customer finds value in the pilot</a:t>
                      </a:r>
                      <a:endParaRPr lang="en-US" sz="1400" dirty="0"/>
                    </a:p>
                  </a:txBody>
                  <a:tcPr marL="117841" marR="117841" marT="58921" marB="58921" anchor="ctr"/>
                </a:tc>
                <a:tc>
                  <a:txBody>
                    <a:bodyPr/>
                    <a:lstStyle/>
                    <a:p>
                      <a:pPr marL="0" marR="0" lvl="0" indent="0" algn="l" rtl="0">
                        <a:lnSpc>
                          <a:spcPct val="100000"/>
                        </a:lnSpc>
                        <a:spcBef>
                          <a:spcPts val="0"/>
                        </a:spcBef>
                        <a:spcAft>
                          <a:spcPts val="0"/>
                        </a:spcAft>
                        <a:buClrTx/>
                        <a:buSzTx/>
                        <a:buFontTx/>
                        <a:buNone/>
                      </a:pPr>
                      <a:r>
                        <a:rPr lang="en-US" sz="1600" dirty="0">
                          <a:solidFill>
                            <a:schemeClr val="tx1"/>
                          </a:solidFill>
                        </a:rPr>
                        <a:t>Case study/Quote/Success Story</a:t>
                      </a:r>
                      <a:endParaRPr lang="en-US" sz="1400" dirty="0"/>
                    </a:p>
                  </a:txBody>
                  <a:tcPr marL="117841" marR="117841" marT="58921" marB="58921" anchor="ctr"/>
                </a:tc>
                <a:tc>
                  <a:txBody>
                    <a:bodyPr/>
                    <a:lstStyle/>
                    <a:p>
                      <a:pPr marL="0" marR="0" lvl="0" indent="0" algn="ctr" rtl="0">
                        <a:lnSpc>
                          <a:spcPct val="100000"/>
                        </a:lnSpc>
                        <a:spcBef>
                          <a:spcPts val="0"/>
                        </a:spcBef>
                        <a:spcAft>
                          <a:spcPts val="0"/>
                        </a:spcAft>
                        <a:buClrTx/>
                        <a:buSzTx/>
                        <a:buFontTx/>
                        <a:buNone/>
                      </a:pPr>
                      <a:r>
                        <a:rPr lang="en-US" sz="1600" dirty="0">
                          <a:solidFill>
                            <a:schemeClr val="tx1"/>
                          </a:solidFill>
                        </a:rPr>
                        <a:t>Yes/No</a:t>
                      </a:r>
                      <a:endParaRPr lang="en-US" sz="1400" dirty="0"/>
                    </a:p>
                  </a:txBody>
                  <a:tcPr marL="117841" marR="117841" marT="58921" marB="58921" anchor="ctr"/>
                </a:tc>
                <a:extLst>
                  <a:ext uri="{0D108BD9-81ED-4DB2-BD59-A6C34878D82A}">
                    <a16:rowId xmlns:a16="http://schemas.microsoft.com/office/drawing/2014/main" val="10005"/>
                  </a:ext>
                </a:extLst>
              </a:tr>
            </a:tbl>
          </a:graphicData>
        </a:graphic>
      </p:graphicFrame>
      <p:pic>
        <p:nvPicPr>
          <p:cNvPr id="4" name="Picture 3">
            <a:extLst>
              <a:ext uri="{FF2B5EF4-FFF2-40B4-BE49-F238E27FC236}">
                <a16:creationId xmlns:a16="http://schemas.microsoft.com/office/drawing/2014/main" id="{7CA8B146-8E9B-AD5C-0577-67CE384BB6A2}"/>
              </a:ext>
            </a:extLst>
          </p:cNvPr>
          <p:cNvPicPr>
            <a:picLocks noChangeAspect="1"/>
          </p:cNvPicPr>
          <p:nvPr/>
        </p:nvPicPr>
        <p:blipFill>
          <a:blip r:embed="rId5"/>
          <a:stretch>
            <a:fillRect/>
          </a:stretch>
        </p:blipFill>
        <p:spPr>
          <a:xfrm>
            <a:off x="8349485" y="6379270"/>
            <a:ext cx="1950889" cy="451143"/>
          </a:xfrm>
          <a:prstGeom prst="rect">
            <a:avLst/>
          </a:prstGeom>
        </p:spPr>
      </p:pic>
    </p:spTree>
    <p:custDataLst>
      <p:custData r:id="rId1"/>
      <p:custData r:id="rId2"/>
    </p:custDataLst>
    <p:extLst>
      <p:ext uri="{BB962C8B-B14F-4D97-AF65-F5344CB8AC3E}">
        <p14:creationId xmlns:p14="http://schemas.microsoft.com/office/powerpoint/2010/main" val="4277112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1586399" y="2366858"/>
            <a:ext cx="9019201" cy="1324527"/>
          </a:xfrm>
        </p:spPr>
        <p:txBody>
          <a:bodyPr>
            <a:normAutofit fontScale="90000"/>
          </a:bodyPr>
          <a:lstStyle/>
          <a:p>
            <a:pPr>
              <a:lnSpc>
                <a:spcPct val="100000"/>
              </a:lnSpc>
              <a:spcBef>
                <a:spcPts val="0"/>
              </a:spcBef>
            </a:pPr>
            <a:r>
              <a:rPr lang="en-US" b="0">
                <a:latin typeface="Arial"/>
                <a:cs typeface="Arial"/>
              </a:rPr>
              <a:t>Technical Advisory Committee Updates</a:t>
            </a:r>
            <a:endParaRPr lang="en-US">
              <a:latin typeface="Arial"/>
              <a:cs typeface="Arial"/>
            </a:endParaRPr>
          </a:p>
          <a:p>
            <a:endParaRPr lang="en-US"/>
          </a:p>
        </p:txBody>
      </p:sp>
    </p:spTree>
    <p:extLst>
      <p:ext uri="{BB962C8B-B14F-4D97-AF65-F5344CB8AC3E}">
        <p14:creationId xmlns:p14="http://schemas.microsoft.com/office/powerpoint/2010/main" val="3747434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FD7FCE-1195-4548-999E-5FFBF6C274DD}"/>
              </a:ext>
            </a:extLst>
          </p:cNvPr>
          <p:cNvSpPr>
            <a:spLocks noGrp="1"/>
          </p:cNvSpPr>
          <p:nvPr>
            <p:ph type="title"/>
          </p:nvPr>
        </p:nvSpPr>
        <p:spPr>
          <a:xfrm>
            <a:off x="2070538" y="473334"/>
            <a:ext cx="9848193" cy="605283"/>
          </a:xfrm>
        </p:spPr>
        <p:txBody>
          <a:bodyPr>
            <a:noAutofit/>
          </a:bodyPr>
          <a:lstStyle/>
          <a:p>
            <a:pPr algn="ctr"/>
            <a:r>
              <a:rPr lang="en-US" sz="2400"/>
              <a:t>HFS HL7 ADT Data Quality Standards</a:t>
            </a:r>
            <a:br>
              <a:rPr lang="en-US" sz="2400"/>
            </a:br>
            <a:r>
              <a:rPr lang="en-US" sz="2400"/>
              <a:t>Recommendation by IDPH and the Technical Advisory Committee</a:t>
            </a:r>
          </a:p>
        </p:txBody>
      </p:sp>
      <p:pic>
        <p:nvPicPr>
          <p:cNvPr id="5" name="Picture 4">
            <a:extLst>
              <a:ext uri="{FF2B5EF4-FFF2-40B4-BE49-F238E27FC236}">
                <a16:creationId xmlns:a16="http://schemas.microsoft.com/office/drawing/2014/main" id="{5DF1B14F-78E8-7073-3B3C-3F6C5AFA7FB4}"/>
              </a:ext>
            </a:extLst>
          </p:cNvPr>
          <p:cNvPicPr>
            <a:picLocks noChangeAspect="1"/>
          </p:cNvPicPr>
          <p:nvPr/>
        </p:nvPicPr>
        <p:blipFill>
          <a:blip r:embed="rId3"/>
          <a:stretch>
            <a:fillRect/>
          </a:stretch>
        </p:blipFill>
        <p:spPr>
          <a:xfrm>
            <a:off x="5140410" y="1267143"/>
            <a:ext cx="6704274" cy="5281938"/>
          </a:xfrm>
          <a:prstGeom prst="rect">
            <a:avLst/>
          </a:prstGeom>
          <a:ln>
            <a:solidFill>
              <a:schemeClr val="tx1"/>
            </a:solidFill>
          </a:ln>
          <a:effectLst>
            <a:outerShdw blurRad="50800" dist="38100" dir="2700000" algn="tl" rotWithShape="0">
              <a:prstClr val="black">
                <a:alpha val="40000"/>
              </a:prstClr>
            </a:outerShdw>
          </a:effectLst>
        </p:spPr>
      </p:pic>
      <p:sp>
        <p:nvSpPr>
          <p:cNvPr id="8" name="Content Placeholder 3">
            <a:extLst>
              <a:ext uri="{FF2B5EF4-FFF2-40B4-BE49-F238E27FC236}">
                <a16:creationId xmlns:a16="http://schemas.microsoft.com/office/drawing/2014/main" id="{2F7BEDB5-20AF-F17F-BEDB-30F8A5E18298}"/>
              </a:ext>
            </a:extLst>
          </p:cNvPr>
          <p:cNvSpPr txBox="1">
            <a:spLocks/>
          </p:cNvSpPr>
          <p:nvPr/>
        </p:nvSpPr>
        <p:spPr>
          <a:xfrm>
            <a:off x="186143" y="5311791"/>
            <a:ext cx="4633784" cy="1115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a:latin typeface="Arial"/>
                <a:cs typeface="Arial"/>
                <a:hlinkClick r:id="rId4"/>
              </a:rPr>
              <a:t>HFS HealthChoice Illinois ADT – HFS HL7 ADT Data Quality Standards August 2023.xlsx</a:t>
            </a:r>
            <a:endParaRPr lang="en-US" sz="1700"/>
          </a:p>
        </p:txBody>
      </p:sp>
      <p:pic>
        <p:nvPicPr>
          <p:cNvPr id="3" name="Picture 2">
            <a:hlinkClick r:id="rId5"/>
            <a:extLst>
              <a:ext uri="{FF2B5EF4-FFF2-40B4-BE49-F238E27FC236}">
                <a16:creationId xmlns:a16="http://schemas.microsoft.com/office/drawing/2014/main" id="{21BA4155-F7B7-883E-1856-8843D46D68E8}"/>
              </a:ext>
            </a:extLst>
          </p:cNvPr>
          <p:cNvPicPr>
            <a:picLocks noChangeAspect="1"/>
          </p:cNvPicPr>
          <p:nvPr/>
        </p:nvPicPr>
        <p:blipFill>
          <a:blip r:embed="rId6"/>
          <a:stretch>
            <a:fillRect/>
          </a:stretch>
        </p:blipFill>
        <p:spPr>
          <a:xfrm>
            <a:off x="687146" y="1600200"/>
            <a:ext cx="3631778" cy="340285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6538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2139337" y="2381145"/>
            <a:ext cx="7707230" cy="1324527"/>
          </a:xfrm>
        </p:spPr>
        <p:txBody>
          <a:bodyPr>
            <a:normAutofit fontScale="90000"/>
          </a:bodyPr>
          <a:lstStyle/>
          <a:p>
            <a:pPr>
              <a:lnSpc>
                <a:spcPct val="100000"/>
              </a:lnSpc>
              <a:spcBef>
                <a:spcPts val="0"/>
              </a:spcBef>
            </a:pPr>
            <a:r>
              <a:rPr lang="en-US" b="0">
                <a:latin typeface="Arial"/>
                <a:cs typeface="Arial"/>
              </a:rPr>
              <a:t>Data Quality and Completeness Progress</a:t>
            </a:r>
            <a:endParaRPr lang="en-US">
              <a:latin typeface="Arial"/>
              <a:cs typeface="Arial"/>
            </a:endParaRPr>
          </a:p>
          <a:p>
            <a:endParaRPr lang="en-US"/>
          </a:p>
        </p:txBody>
      </p:sp>
    </p:spTree>
    <p:extLst>
      <p:ext uri="{BB962C8B-B14F-4D97-AF65-F5344CB8AC3E}">
        <p14:creationId xmlns:p14="http://schemas.microsoft.com/office/powerpoint/2010/main" val="1907961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9C218-0E20-C1C1-137A-8663F63143D4}"/>
              </a:ext>
            </a:extLst>
          </p:cNvPr>
          <p:cNvSpPr>
            <a:spLocks noGrp="1"/>
          </p:cNvSpPr>
          <p:nvPr>
            <p:ph type="title"/>
          </p:nvPr>
        </p:nvSpPr>
        <p:spPr>
          <a:xfrm>
            <a:off x="1183340" y="847386"/>
            <a:ext cx="10170459" cy="706352"/>
          </a:xfrm>
        </p:spPr>
        <p:txBody>
          <a:bodyPr>
            <a:normAutofit/>
          </a:bodyPr>
          <a:lstStyle/>
          <a:p>
            <a:r>
              <a:rPr lang="en-US"/>
              <a:t>Data Quality Improvement Project</a:t>
            </a:r>
          </a:p>
        </p:txBody>
      </p:sp>
      <p:sp>
        <p:nvSpPr>
          <p:cNvPr id="3" name="Content Placeholder 2">
            <a:extLst>
              <a:ext uri="{FF2B5EF4-FFF2-40B4-BE49-F238E27FC236}">
                <a16:creationId xmlns:a16="http://schemas.microsoft.com/office/drawing/2014/main" id="{15B71553-20BF-F004-6EF1-CAD77F2292BD}"/>
              </a:ext>
            </a:extLst>
          </p:cNvPr>
          <p:cNvSpPr>
            <a:spLocks noGrp="1"/>
          </p:cNvSpPr>
          <p:nvPr>
            <p:ph sz="half" idx="1"/>
          </p:nvPr>
        </p:nvSpPr>
        <p:spPr>
          <a:xfrm>
            <a:off x="1183340" y="1824602"/>
            <a:ext cx="4912662" cy="3623706"/>
          </a:xfrm>
        </p:spPr>
        <p:txBody>
          <a:bodyPr>
            <a:normAutofit fontScale="70000" lnSpcReduction="20000"/>
          </a:bodyPr>
          <a:lstStyle/>
          <a:p>
            <a:pPr marL="0" indent="0" algn="ctr">
              <a:spcAft>
                <a:spcPts val="600"/>
              </a:spcAft>
              <a:buNone/>
            </a:pPr>
            <a:r>
              <a:rPr lang="en-US" sz="2400">
                <a:solidFill>
                  <a:schemeClr val="tx2"/>
                </a:solidFill>
                <a:latin typeface="Amasis MT Pro Black" panose="02040A04050005020304" pitchFamily="18" charset="0"/>
              </a:rPr>
              <a:t>Focus During Onboarding</a:t>
            </a:r>
          </a:p>
          <a:p>
            <a:pPr marL="342900" indent="-342900" defTabSz="914377">
              <a:lnSpc>
                <a:spcPct val="90000"/>
              </a:lnSpc>
              <a:spcAft>
                <a:spcPts val="600"/>
              </a:spcAft>
              <a:buClr>
                <a:schemeClr val="accent1"/>
              </a:buClr>
              <a:buFont typeface="Arial" panose="020B0604020202020204" pitchFamily="34" charset="0"/>
              <a:buChar char="•"/>
            </a:pPr>
            <a:r>
              <a:rPr lang="en-US" sz="2400">
                <a:latin typeface="+mj-lt"/>
              </a:rPr>
              <a:t>Work with Data Senders to establish data quality standards</a:t>
            </a:r>
          </a:p>
          <a:p>
            <a:pPr marL="342900" indent="-342900" defTabSz="914377">
              <a:lnSpc>
                <a:spcPct val="90000"/>
              </a:lnSpc>
              <a:spcAft>
                <a:spcPts val="600"/>
              </a:spcAft>
              <a:buClr>
                <a:schemeClr val="accent1"/>
              </a:buClr>
              <a:buFont typeface="Arial" panose="020B0604020202020204" pitchFamily="34" charset="0"/>
              <a:buChar char="•"/>
            </a:pPr>
            <a:r>
              <a:rPr lang="en-US" sz="2400">
                <a:latin typeface="+mj-lt"/>
              </a:rPr>
              <a:t>Emphasis on ADT fields that support Care Collaboration</a:t>
            </a:r>
          </a:p>
          <a:p>
            <a:pPr marL="0" indent="0" algn="ctr">
              <a:spcAft>
                <a:spcPts val="600"/>
              </a:spcAft>
              <a:buNone/>
            </a:pPr>
            <a:r>
              <a:rPr lang="en-US" sz="2400">
                <a:solidFill>
                  <a:schemeClr val="tx2"/>
                </a:solidFill>
                <a:latin typeface="Amasis MT Pro Black" panose="02040A04050005020304" pitchFamily="18" charset="0"/>
              </a:rPr>
              <a:t>Ongoing Review and Maintenance</a:t>
            </a:r>
          </a:p>
          <a:p>
            <a:pPr marL="342900" indent="-342900" defTabSz="914377">
              <a:lnSpc>
                <a:spcPct val="90000"/>
              </a:lnSpc>
              <a:spcAft>
                <a:spcPts val="600"/>
              </a:spcAft>
              <a:buClr>
                <a:schemeClr val="accent1"/>
              </a:buClr>
              <a:buFont typeface="Arial" panose="020B0604020202020204" pitchFamily="34" charset="0"/>
              <a:buChar char="•"/>
            </a:pPr>
            <a:r>
              <a:rPr lang="en-US" sz="2400">
                <a:latin typeface="+mj-lt"/>
              </a:rPr>
              <a:t>Support teams flag performance changes and perform regular outreach when feeds go down or feed quality dips</a:t>
            </a:r>
          </a:p>
          <a:p>
            <a:pPr marL="342900" indent="-342900" defTabSz="914377">
              <a:lnSpc>
                <a:spcPct val="90000"/>
              </a:lnSpc>
              <a:spcAft>
                <a:spcPts val="600"/>
              </a:spcAft>
              <a:buClr>
                <a:schemeClr val="accent1"/>
              </a:buClr>
              <a:buFont typeface="Arial" panose="020B0604020202020204" pitchFamily="34" charset="0"/>
              <a:buChar char="•"/>
            </a:pPr>
            <a:r>
              <a:rPr lang="en-US" sz="2400">
                <a:latin typeface="+mj-lt"/>
              </a:rPr>
              <a:t>Customer Success teams engage with customers regularly to ensure understanding of importance of Data Quality </a:t>
            </a:r>
          </a:p>
        </p:txBody>
      </p:sp>
      <p:pic>
        <p:nvPicPr>
          <p:cNvPr id="5" name="Content Placeholder 4">
            <a:extLst>
              <a:ext uri="{FF2B5EF4-FFF2-40B4-BE49-F238E27FC236}">
                <a16:creationId xmlns:a16="http://schemas.microsoft.com/office/drawing/2014/main" id="{736D0F5D-293B-842F-35A2-08CA61B80F0A}"/>
              </a:ext>
            </a:extLst>
          </p:cNvPr>
          <p:cNvPicPr>
            <a:picLocks noGrp="1" noChangeAspect="1"/>
          </p:cNvPicPr>
          <p:nvPr>
            <p:ph sz="half" idx="13"/>
          </p:nvPr>
        </p:nvPicPr>
        <p:blipFill>
          <a:blip r:embed="rId3"/>
          <a:stretch>
            <a:fillRect/>
          </a:stretch>
        </p:blipFill>
        <p:spPr>
          <a:xfrm>
            <a:off x="6268569" y="1687520"/>
            <a:ext cx="4740091" cy="3482959"/>
          </a:xfrm>
          <a:prstGeom prst="rect">
            <a:avLst/>
          </a:prstGeom>
          <a:ln>
            <a:solidFill>
              <a:srgbClr val="94C80A"/>
            </a:solidFill>
          </a:ln>
        </p:spPr>
      </p:pic>
    </p:spTree>
    <p:extLst>
      <p:ext uri="{BB962C8B-B14F-4D97-AF65-F5344CB8AC3E}">
        <p14:creationId xmlns:p14="http://schemas.microsoft.com/office/powerpoint/2010/main" val="405290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9C218-0E20-C1C1-137A-8663F63143D4}"/>
              </a:ext>
            </a:extLst>
          </p:cNvPr>
          <p:cNvSpPr>
            <a:spLocks noGrp="1"/>
          </p:cNvSpPr>
          <p:nvPr>
            <p:ph type="title"/>
          </p:nvPr>
        </p:nvSpPr>
        <p:spPr>
          <a:xfrm>
            <a:off x="1183340" y="847386"/>
            <a:ext cx="10170459" cy="706352"/>
          </a:xfrm>
        </p:spPr>
        <p:txBody>
          <a:bodyPr/>
          <a:lstStyle/>
          <a:p>
            <a:r>
              <a:rPr lang="en-US"/>
              <a:t>Data Quality Improvement Project</a:t>
            </a:r>
          </a:p>
        </p:txBody>
      </p:sp>
      <p:sp>
        <p:nvSpPr>
          <p:cNvPr id="9" name="Text Placeholder 4">
            <a:extLst>
              <a:ext uri="{FF2B5EF4-FFF2-40B4-BE49-F238E27FC236}">
                <a16:creationId xmlns:a16="http://schemas.microsoft.com/office/drawing/2014/main" id="{E5647DE0-709D-8B53-51DE-59994CFA9D3F}"/>
              </a:ext>
            </a:extLst>
          </p:cNvPr>
          <p:cNvSpPr txBox="1">
            <a:spLocks/>
          </p:cNvSpPr>
          <p:nvPr/>
        </p:nvSpPr>
        <p:spPr>
          <a:xfrm>
            <a:off x="771066" y="2282283"/>
            <a:ext cx="4832351" cy="16030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spcBef>
                <a:spcPts val="0"/>
              </a:spcBef>
              <a:spcAft>
                <a:spcPts val="600"/>
              </a:spcAft>
              <a:buClr>
                <a:schemeClr val="accent1"/>
              </a:buClr>
            </a:pPr>
            <a:r>
              <a:rPr lang="en-US" sz="1600">
                <a:latin typeface="+mj-lt"/>
              </a:rPr>
              <a:t>Feedback from TAC + MCO partners helped HFS develop list of important ADT fields of focus</a:t>
            </a:r>
          </a:p>
          <a:p>
            <a:pPr marL="228594" indent="-228594" defTabSz="914377">
              <a:spcBef>
                <a:spcPts val="0"/>
              </a:spcBef>
              <a:spcAft>
                <a:spcPts val="600"/>
              </a:spcAft>
              <a:buClr>
                <a:schemeClr val="accent1"/>
              </a:buClr>
            </a:pPr>
            <a:r>
              <a:rPr lang="en-US" sz="1600">
                <a:latin typeface="+mj-lt"/>
              </a:rPr>
              <a:t>Fields included important care coordination elements like chief complaint, diagnoses, and care team</a:t>
            </a:r>
          </a:p>
        </p:txBody>
      </p:sp>
      <p:sp>
        <p:nvSpPr>
          <p:cNvPr id="10" name="Text Placeholder 5">
            <a:extLst>
              <a:ext uri="{FF2B5EF4-FFF2-40B4-BE49-F238E27FC236}">
                <a16:creationId xmlns:a16="http://schemas.microsoft.com/office/drawing/2014/main" id="{05F1BEAF-24FA-EB83-D3C4-22B861E30E6D}"/>
              </a:ext>
            </a:extLst>
          </p:cNvPr>
          <p:cNvSpPr txBox="1">
            <a:spLocks/>
          </p:cNvSpPr>
          <p:nvPr/>
        </p:nvSpPr>
        <p:spPr>
          <a:xfrm>
            <a:off x="6584074" y="2282283"/>
            <a:ext cx="4840624" cy="1256371"/>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lnSpc>
                <a:spcPct val="110000"/>
              </a:lnSpc>
              <a:spcBef>
                <a:spcPts val="0"/>
              </a:spcBef>
              <a:spcAft>
                <a:spcPts val="600"/>
              </a:spcAft>
              <a:buClr>
                <a:schemeClr val="accent1"/>
              </a:buClr>
            </a:pPr>
            <a:r>
              <a:rPr lang="en-US" sz="2300">
                <a:latin typeface="+mj-lt"/>
              </a:rPr>
              <a:t>Focused on health systems to begin with</a:t>
            </a:r>
          </a:p>
          <a:p>
            <a:pPr marL="228594" indent="-228594" defTabSz="914377">
              <a:lnSpc>
                <a:spcPct val="110000"/>
              </a:lnSpc>
              <a:spcBef>
                <a:spcPts val="0"/>
              </a:spcBef>
              <a:spcAft>
                <a:spcPts val="600"/>
              </a:spcAft>
              <a:buClr>
                <a:schemeClr val="accent1"/>
              </a:buClr>
            </a:pPr>
            <a:r>
              <a:rPr lang="en-US" sz="2300">
                <a:latin typeface="+mj-lt"/>
              </a:rPr>
              <a:t>Five groups completed and awaiting claims review</a:t>
            </a:r>
          </a:p>
          <a:p>
            <a:pPr marL="228594" indent="-228594" defTabSz="914377">
              <a:lnSpc>
                <a:spcPct val="110000"/>
              </a:lnSpc>
              <a:spcBef>
                <a:spcPts val="0"/>
              </a:spcBef>
              <a:spcAft>
                <a:spcPts val="600"/>
              </a:spcAft>
              <a:buClr>
                <a:schemeClr val="accent1"/>
              </a:buClr>
            </a:pPr>
            <a:r>
              <a:rPr lang="en-US" sz="2300">
                <a:latin typeface="+mj-lt"/>
              </a:rPr>
              <a:t>Time consuming process; scheduling and data transfer challenges</a:t>
            </a:r>
          </a:p>
          <a:p>
            <a:pPr marL="223838" indent="-223838">
              <a:spcAft>
                <a:spcPts val="1200"/>
              </a:spcAft>
            </a:pPr>
            <a:endParaRPr lang="en-US" sz="1400"/>
          </a:p>
        </p:txBody>
      </p:sp>
      <p:sp>
        <p:nvSpPr>
          <p:cNvPr id="11" name="Text Placeholder 1">
            <a:extLst>
              <a:ext uri="{FF2B5EF4-FFF2-40B4-BE49-F238E27FC236}">
                <a16:creationId xmlns:a16="http://schemas.microsoft.com/office/drawing/2014/main" id="{021014F1-0BBB-92AB-48AC-E8D5D042F9C3}"/>
              </a:ext>
            </a:extLst>
          </p:cNvPr>
          <p:cNvSpPr txBox="1">
            <a:spLocks/>
          </p:cNvSpPr>
          <p:nvPr/>
        </p:nvSpPr>
        <p:spPr>
          <a:xfrm>
            <a:off x="6584076" y="1677211"/>
            <a:ext cx="4832350" cy="401638"/>
          </a:xfrm>
          <a:prstGeom prst="rect">
            <a:avLst/>
          </a:prstGeom>
          <a:solidFill>
            <a:schemeClr val="bg1">
              <a:lumMod val="95000"/>
            </a:schemeClr>
          </a:solidFill>
        </p:spPr>
        <p:txBody>
          <a:bodyPr vert="horz" lIns="91440" tIns="0" rIns="91440" bIns="0" rtlCol="0" anchor="ctr" anchorCtr="0">
            <a:noAutofit/>
          </a:bodyPr>
          <a:lstStyle>
            <a:lvl1pPr marL="0" indent="0" algn="ctr" defTabSz="914377" rtl="0" eaLnBrk="1" latinLnBrk="0" hangingPunct="1">
              <a:lnSpc>
                <a:spcPct val="90000"/>
              </a:lnSpc>
              <a:spcBef>
                <a:spcPts val="0"/>
              </a:spcBef>
              <a:spcAft>
                <a:spcPts val="600"/>
              </a:spcAft>
              <a:buClr>
                <a:schemeClr val="accent1"/>
              </a:buClr>
              <a:buFontTx/>
              <a:buNone/>
              <a:defRPr sz="2000" kern="1200">
                <a:solidFill>
                  <a:schemeClr val="tx1"/>
                </a:solidFill>
                <a:latin typeface="+mn-lt"/>
                <a:ea typeface="+mn-ea"/>
                <a:cs typeface="+mn-cs"/>
              </a:defRPr>
            </a:lvl1pPr>
            <a:lvl2pPr marL="457189" indent="0" algn="ctr" defTabSz="914377" rtl="0" eaLnBrk="1" latinLnBrk="0" hangingPunct="1">
              <a:lnSpc>
                <a:spcPct val="90000"/>
              </a:lnSpc>
              <a:spcBef>
                <a:spcPts val="0"/>
              </a:spcBef>
              <a:spcAft>
                <a:spcPts val="600"/>
              </a:spcAft>
              <a:buClr>
                <a:schemeClr val="accent1"/>
              </a:buClr>
              <a:buFontTx/>
              <a:buNone/>
              <a:defRPr sz="2200" kern="1200">
                <a:solidFill>
                  <a:schemeClr val="tx1"/>
                </a:solidFill>
                <a:latin typeface="+mn-lt"/>
                <a:ea typeface="+mn-ea"/>
                <a:cs typeface="+mn-cs"/>
              </a:defRPr>
            </a:lvl2pPr>
            <a:lvl3pPr marL="914377" indent="0" algn="ctr" defTabSz="914377" rtl="0" eaLnBrk="1" latinLnBrk="0" hangingPunct="1">
              <a:lnSpc>
                <a:spcPct val="90000"/>
              </a:lnSpc>
              <a:spcBef>
                <a:spcPts val="0"/>
              </a:spcBef>
              <a:spcAft>
                <a:spcPts val="600"/>
              </a:spcAft>
              <a:buClr>
                <a:schemeClr val="accent1"/>
              </a:buClr>
              <a:buFontTx/>
              <a:buNone/>
              <a:defRPr sz="2000" kern="1200">
                <a:solidFill>
                  <a:schemeClr val="tx1"/>
                </a:solidFill>
                <a:latin typeface="+mn-lt"/>
                <a:ea typeface="+mn-ea"/>
                <a:cs typeface="+mn-cs"/>
              </a:defRPr>
            </a:lvl3pPr>
            <a:lvl4pPr marL="1371566" indent="0" algn="ctr" defTabSz="914377" rtl="0" eaLnBrk="1" latinLnBrk="0" hangingPunct="1">
              <a:lnSpc>
                <a:spcPct val="90000"/>
              </a:lnSpc>
              <a:spcBef>
                <a:spcPts val="0"/>
              </a:spcBef>
              <a:spcAft>
                <a:spcPts val="600"/>
              </a:spcAft>
              <a:buClr>
                <a:schemeClr val="accent1"/>
              </a:buClr>
              <a:buFontTx/>
              <a:buNone/>
              <a:defRPr sz="1800" kern="1200">
                <a:solidFill>
                  <a:schemeClr val="tx1"/>
                </a:solidFill>
                <a:latin typeface="+mn-lt"/>
                <a:ea typeface="+mn-ea"/>
                <a:cs typeface="+mn-cs"/>
              </a:defRPr>
            </a:lvl4pPr>
            <a:lvl5pPr marL="1828755" indent="0" algn="ctr" defTabSz="914377" rtl="0" eaLnBrk="1" latinLnBrk="0" hangingPunct="1">
              <a:lnSpc>
                <a:spcPct val="90000"/>
              </a:lnSpc>
              <a:spcBef>
                <a:spcPts val="0"/>
              </a:spcBef>
              <a:spcAft>
                <a:spcPts val="600"/>
              </a:spcAft>
              <a:buClr>
                <a:schemeClr val="accent1"/>
              </a:buClr>
              <a:buFontTx/>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Early Progress + Feedback</a:t>
            </a:r>
          </a:p>
        </p:txBody>
      </p:sp>
      <p:sp>
        <p:nvSpPr>
          <p:cNvPr id="12" name="Text Placeholder 5">
            <a:extLst>
              <a:ext uri="{FF2B5EF4-FFF2-40B4-BE49-F238E27FC236}">
                <a16:creationId xmlns:a16="http://schemas.microsoft.com/office/drawing/2014/main" id="{CC9F2025-7116-2C17-A808-1073DFF57353}"/>
              </a:ext>
            </a:extLst>
          </p:cNvPr>
          <p:cNvSpPr txBox="1">
            <a:spLocks/>
          </p:cNvSpPr>
          <p:nvPr/>
        </p:nvSpPr>
        <p:spPr>
          <a:xfrm>
            <a:off x="771066" y="4398319"/>
            <a:ext cx="5058480" cy="1177301"/>
          </a:xfrm>
          <a:prstGeom prst="rect">
            <a:avLst/>
          </a:prstGeom>
        </p:spPr>
        <p:txBody>
          <a:bodyPr vert="horz" lIns="91440" tIns="182880" rIns="91440" bIns="45720" rtlCol="0">
            <a:noAutofit/>
          </a:bodyPr>
          <a:lstStyle>
            <a:lvl1pPr marL="228594"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200" kern="1200">
                <a:solidFill>
                  <a:schemeClr val="tx1"/>
                </a:solidFill>
                <a:latin typeface="+mn-lt"/>
                <a:ea typeface="+mn-ea"/>
                <a:cs typeface="+mn-cs"/>
              </a:defRPr>
            </a:lvl2pPr>
            <a:lvl3pPr marL="1142971"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mj-lt"/>
              </a:rPr>
              <a:t>Hospital Awareness</a:t>
            </a:r>
          </a:p>
          <a:p>
            <a:r>
              <a:rPr lang="en-US" sz="1600">
                <a:latin typeface="+mj-lt"/>
              </a:rPr>
              <a:t>Resourcing and scheduling</a:t>
            </a:r>
          </a:p>
          <a:p>
            <a:r>
              <a:rPr lang="en-US" sz="1600">
                <a:latin typeface="+mj-lt"/>
              </a:rPr>
              <a:t>Multiple data hops/areas for failure</a:t>
            </a:r>
          </a:p>
        </p:txBody>
      </p:sp>
      <p:sp>
        <p:nvSpPr>
          <p:cNvPr id="13" name="Text Placeholder 1">
            <a:extLst>
              <a:ext uri="{FF2B5EF4-FFF2-40B4-BE49-F238E27FC236}">
                <a16:creationId xmlns:a16="http://schemas.microsoft.com/office/drawing/2014/main" id="{0256F720-2CF7-8347-5973-00146BC76FB1}"/>
              </a:ext>
            </a:extLst>
          </p:cNvPr>
          <p:cNvSpPr txBox="1">
            <a:spLocks/>
          </p:cNvSpPr>
          <p:nvPr/>
        </p:nvSpPr>
        <p:spPr>
          <a:xfrm>
            <a:off x="6584076" y="3791529"/>
            <a:ext cx="4832350" cy="401638"/>
          </a:xfrm>
          <a:prstGeom prst="rect">
            <a:avLst/>
          </a:prstGeom>
          <a:solidFill>
            <a:schemeClr val="bg1">
              <a:lumMod val="95000"/>
            </a:schemeClr>
          </a:solidFill>
        </p:spPr>
        <p:txBody>
          <a:bodyPr vert="horz" lIns="91440" tIns="0" rIns="91440" bIns="0" rtlCol="0" anchor="ctr" anchorCtr="0">
            <a:noAutofit/>
          </a:bodyPr>
          <a:lstStyle>
            <a:lvl1pPr marL="0" indent="0" algn="ctr" defTabSz="914377" rtl="0" eaLnBrk="1" latinLnBrk="0" hangingPunct="1">
              <a:lnSpc>
                <a:spcPct val="90000"/>
              </a:lnSpc>
              <a:spcBef>
                <a:spcPts val="0"/>
              </a:spcBef>
              <a:spcAft>
                <a:spcPts val="600"/>
              </a:spcAft>
              <a:buClr>
                <a:schemeClr val="accent1"/>
              </a:buClr>
              <a:buFontTx/>
              <a:buNone/>
              <a:defRPr sz="2000" kern="1200">
                <a:solidFill>
                  <a:schemeClr val="tx1"/>
                </a:solidFill>
                <a:latin typeface="+mn-lt"/>
                <a:ea typeface="+mn-ea"/>
                <a:cs typeface="+mn-cs"/>
              </a:defRPr>
            </a:lvl1pPr>
            <a:lvl2pPr marL="457189" indent="0" algn="ctr" defTabSz="914377" rtl="0" eaLnBrk="1" latinLnBrk="0" hangingPunct="1">
              <a:lnSpc>
                <a:spcPct val="90000"/>
              </a:lnSpc>
              <a:spcBef>
                <a:spcPts val="0"/>
              </a:spcBef>
              <a:spcAft>
                <a:spcPts val="600"/>
              </a:spcAft>
              <a:buClr>
                <a:schemeClr val="accent1"/>
              </a:buClr>
              <a:buFontTx/>
              <a:buNone/>
              <a:defRPr sz="2200" kern="1200">
                <a:solidFill>
                  <a:schemeClr val="tx1"/>
                </a:solidFill>
                <a:latin typeface="+mn-lt"/>
                <a:ea typeface="+mn-ea"/>
                <a:cs typeface="+mn-cs"/>
              </a:defRPr>
            </a:lvl2pPr>
            <a:lvl3pPr marL="914377" indent="0" algn="ctr" defTabSz="914377" rtl="0" eaLnBrk="1" latinLnBrk="0" hangingPunct="1">
              <a:lnSpc>
                <a:spcPct val="90000"/>
              </a:lnSpc>
              <a:spcBef>
                <a:spcPts val="0"/>
              </a:spcBef>
              <a:spcAft>
                <a:spcPts val="600"/>
              </a:spcAft>
              <a:buClr>
                <a:schemeClr val="accent1"/>
              </a:buClr>
              <a:buFontTx/>
              <a:buNone/>
              <a:defRPr sz="2000" kern="1200">
                <a:solidFill>
                  <a:schemeClr val="tx1"/>
                </a:solidFill>
                <a:latin typeface="+mn-lt"/>
                <a:ea typeface="+mn-ea"/>
                <a:cs typeface="+mn-cs"/>
              </a:defRPr>
            </a:lvl3pPr>
            <a:lvl4pPr marL="1371566" indent="0" algn="ctr" defTabSz="914377" rtl="0" eaLnBrk="1" latinLnBrk="0" hangingPunct="1">
              <a:lnSpc>
                <a:spcPct val="90000"/>
              </a:lnSpc>
              <a:spcBef>
                <a:spcPts val="0"/>
              </a:spcBef>
              <a:spcAft>
                <a:spcPts val="600"/>
              </a:spcAft>
              <a:buClr>
                <a:schemeClr val="accent1"/>
              </a:buClr>
              <a:buFontTx/>
              <a:buNone/>
              <a:defRPr sz="1800" kern="1200">
                <a:solidFill>
                  <a:schemeClr val="tx1"/>
                </a:solidFill>
                <a:latin typeface="+mn-lt"/>
                <a:ea typeface="+mn-ea"/>
                <a:cs typeface="+mn-cs"/>
              </a:defRPr>
            </a:lvl4pPr>
            <a:lvl5pPr marL="1828755" indent="0" algn="ctr" defTabSz="914377" rtl="0" eaLnBrk="1" latinLnBrk="0" hangingPunct="1">
              <a:lnSpc>
                <a:spcPct val="90000"/>
              </a:lnSpc>
              <a:spcBef>
                <a:spcPts val="0"/>
              </a:spcBef>
              <a:spcAft>
                <a:spcPts val="600"/>
              </a:spcAft>
              <a:buClr>
                <a:schemeClr val="accent1"/>
              </a:buClr>
              <a:buFontTx/>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Reason for Optimism</a:t>
            </a:r>
          </a:p>
        </p:txBody>
      </p:sp>
      <p:sp>
        <p:nvSpPr>
          <p:cNvPr id="14" name="Text Placeholder 1">
            <a:extLst>
              <a:ext uri="{FF2B5EF4-FFF2-40B4-BE49-F238E27FC236}">
                <a16:creationId xmlns:a16="http://schemas.microsoft.com/office/drawing/2014/main" id="{C47F7556-7B7B-38D2-B63D-3BE72E661F35}"/>
              </a:ext>
            </a:extLst>
          </p:cNvPr>
          <p:cNvSpPr txBox="1">
            <a:spLocks/>
          </p:cNvSpPr>
          <p:nvPr/>
        </p:nvSpPr>
        <p:spPr>
          <a:xfrm>
            <a:off x="775574" y="1677211"/>
            <a:ext cx="4832350" cy="401638"/>
          </a:xfrm>
          <a:prstGeom prst="rect">
            <a:avLst/>
          </a:prstGeom>
          <a:solidFill>
            <a:schemeClr val="bg1">
              <a:lumMod val="95000"/>
            </a:schemeClr>
          </a:solidFill>
        </p:spPr>
        <p:txBody>
          <a:bodyPr vert="horz" lIns="91440" tIns="0" rIns="91440" bIns="0" rtlCol="0" anchor="ctr" anchorCtr="0">
            <a:noAutofit/>
          </a:bodyPr>
          <a:lstStyle>
            <a:lvl1pPr marL="0" indent="0" algn="ctr" defTabSz="914377" rtl="0" eaLnBrk="1" latinLnBrk="0" hangingPunct="1">
              <a:lnSpc>
                <a:spcPct val="90000"/>
              </a:lnSpc>
              <a:spcBef>
                <a:spcPts val="0"/>
              </a:spcBef>
              <a:spcAft>
                <a:spcPts val="600"/>
              </a:spcAft>
              <a:buClr>
                <a:schemeClr val="accent1"/>
              </a:buClr>
              <a:buFontTx/>
              <a:buNone/>
              <a:defRPr sz="2000" kern="1200">
                <a:solidFill>
                  <a:schemeClr val="tx1"/>
                </a:solidFill>
                <a:latin typeface="+mn-lt"/>
                <a:ea typeface="+mn-ea"/>
                <a:cs typeface="+mn-cs"/>
              </a:defRPr>
            </a:lvl1pPr>
            <a:lvl2pPr marL="457189" indent="0" algn="ctr" defTabSz="914377" rtl="0" eaLnBrk="1" latinLnBrk="0" hangingPunct="1">
              <a:lnSpc>
                <a:spcPct val="90000"/>
              </a:lnSpc>
              <a:spcBef>
                <a:spcPts val="0"/>
              </a:spcBef>
              <a:spcAft>
                <a:spcPts val="600"/>
              </a:spcAft>
              <a:buClr>
                <a:schemeClr val="accent1"/>
              </a:buClr>
              <a:buFontTx/>
              <a:buNone/>
              <a:defRPr sz="2200" kern="1200">
                <a:solidFill>
                  <a:schemeClr val="tx1"/>
                </a:solidFill>
                <a:latin typeface="+mn-lt"/>
                <a:ea typeface="+mn-ea"/>
                <a:cs typeface="+mn-cs"/>
              </a:defRPr>
            </a:lvl2pPr>
            <a:lvl3pPr marL="914377" indent="0" algn="ctr" defTabSz="914377" rtl="0" eaLnBrk="1" latinLnBrk="0" hangingPunct="1">
              <a:lnSpc>
                <a:spcPct val="90000"/>
              </a:lnSpc>
              <a:spcBef>
                <a:spcPts val="0"/>
              </a:spcBef>
              <a:spcAft>
                <a:spcPts val="600"/>
              </a:spcAft>
              <a:buClr>
                <a:schemeClr val="accent1"/>
              </a:buClr>
              <a:buFontTx/>
              <a:buNone/>
              <a:defRPr sz="2000" kern="1200">
                <a:solidFill>
                  <a:schemeClr val="tx1"/>
                </a:solidFill>
                <a:latin typeface="+mn-lt"/>
                <a:ea typeface="+mn-ea"/>
                <a:cs typeface="+mn-cs"/>
              </a:defRPr>
            </a:lvl3pPr>
            <a:lvl4pPr marL="1371566" indent="0" algn="ctr" defTabSz="914377" rtl="0" eaLnBrk="1" latinLnBrk="0" hangingPunct="1">
              <a:lnSpc>
                <a:spcPct val="90000"/>
              </a:lnSpc>
              <a:spcBef>
                <a:spcPts val="0"/>
              </a:spcBef>
              <a:spcAft>
                <a:spcPts val="600"/>
              </a:spcAft>
              <a:buClr>
                <a:schemeClr val="accent1"/>
              </a:buClr>
              <a:buFontTx/>
              <a:buNone/>
              <a:defRPr sz="1800" kern="1200">
                <a:solidFill>
                  <a:schemeClr val="tx1"/>
                </a:solidFill>
                <a:latin typeface="+mn-lt"/>
                <a:ea typeface="+mn-ea"/>
                <a:cs typeface="+mn-cs"/>
              </a:defRPr>
            </a:lvl4pPr>
            <a:lvl5pPr marL="1828755" indent="0" algn="ctr" defTabSz="914377" rtl="0" eaLnBrk="1" latinLnBrk="0" hangingPunct="1">
              <a:lnSpc>
                <a:spcPct val="90000"/>
              </a:lnSpc>
              <a:spcBef>
                <a:spcPts val="0"/>
              </a:spcBef>
              <a:spcAft>
                <a:spcPts val="600"/>
              </a:spcAft>
              <a:buClr>
                <a:schemeClr val="accent1"/>
              </a:buClr>
              <a:buFontTx/>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Areas of Focus</a:t>
            </a:r>
          </a:p>
        </p:txBody>
      </p:sp>
      <p:sp>
        <p:nvSpPr>
          <p:cNvPr id="15" name="Text Placeholder 1">
            <a:extLst>
              <a:ext uri="{FF2B5EF4-FFF2-40B4-BE49-F238E27FC236}">
                <a16:creationId xmlns:a16="http://schemas.microsoft.com/office/drawing/2014/main" id="{71389B5A-C7ED-FF5E-DD91-5F2D11BE6832}"/>
              </a:ext>
            </a:extLst>
          </p:cNvPr>
          <p:cNvSpPr txBox="1">
            <a:spLocks/>
          </p:cNvSpPr>
          <p:nvPr/>
        </p:nvSpPr>
        <p:spPr>
          <a:xfrm>
            <a:off x="771066" y="3791529"/>
            <a:ext cx="4832350" cy="401638"/>
          </a:xfrm>
          <a:prstGeom prst="rect">
            <a:avLst/>
          </a:prstGeom>
          <a:solidFill>
            <a:schemeClr val="bg1">
              <a:lumMod val="95000"/>
            </a:schemeClr>
          </a:solidFill>
        </p:spPr>
        <p:txBody>
          <a:bodyPr vert="horz" lIns="91440" tIns="0" rIns="91440" bIns="0" rtlCol="0" anchor="ctr" anchorCtr="0">
            <a:noAutofit/>
          </a:bodyPr>
          <a:lstStyle>
            <a:lvl1pPr marL="0" indent="0" algn="ctr" defTabSz="914377" rtl="0" eaLnBrk="1" latinLnBrk="0" hangingPunct="1">
              <a:lnSpc>
                <a:spcPct val="90000"/>
              </a:lnSpc>
              <a:spcBef>
                <a:spcPts val="0"/>
              </a:spcBef>
              <a:spcAft>
                <a:spcPts val="600"/>
              </a:spcAft>
              <a:buClr>
                <a:schemeClr val="accent1"/>
              </a:buClr>
              <a:buFontTx/>
              <a:buNone/>
              <a:defRPr sz="2000" kern="1200">
                <a:solidFill>
                  <a:schemeClr val="tx1"/>
                </a:solidFill>
                <a:latin typeface="+mn-lt"/>
                <a:ea typeface="+mn-ea"/>
                <a:cs typeface="+mn-cs"/>
              </a:defRPr>
            </a:lvl1pPr>
            <a:lvl2pPr marL="457189" indent="0" algn="ctr" defTabSz="914377" rtl="0" eaLnBrk="1" latinLnBrk="0" hangingPunct="1">
              <a:lnSpc>
                <a:spcPct val="90000"/>
              </a:lnSpc>
              <a:spcBef>
                <a:spcPts val="0"/>
              </a:spcBef>
              <a:spcAft>
                <a:spcPts val="600"/>
              </a:spcAft>
              <a:buClr>
                <a:schemeClr val="accent1"/>
              </a:buClr>
              <a:buFontTx/>
              <a:buNone/>
              <a:defRPr sz="2200" kern="1200">
                <a:solidFill>
                  <a:schemeClr val="tx1"/>
                </a:solidFill>
                <a:latin typeface="+mn-lt"/>
                <a:ea typeface="+mn-ea"/>
                <a:cs typeface="+mn-cs"/>
              </a:defRPr>
            </a:lvl2pPr>
            <a:lvl3pPr marL="914377" indent="0" algn="ctr" defTabSz="914377" rtl="0" eaLnBrk="1" latinLnBrk="0" hangingPunct="1">
              <a:lnSpc>
                <a:spcPct val="90000"/>
              </a:lnSpc>
              <a:spcBef>
                <a:spcPts val="0"/>
              </a:spcBef>
              <a:spcAft>
                <a:spcPts val="600"/>
              </a:spcAft>
              <a:buClr>
                <a:schemeClr val="accent1"/>
              </a:buClr>
              <a:buFontTx/>
              <a:buNone/>
              <a:defRPr sz="2000" kern="1200">
                <a:solidFill>
                  <a:schemeClr val="tx1"/>
                </a:solidFill>
                <a:latin typeface="+mn-lt"/>
                <a:ea typeface="+mn-ea"/>
                <a:cs typeface="+mn-cs"/>
              </a:defRPr>
            </a:lvl3pPr>
            <a:lvl4pPr marL="1371566" indent="0" algn="ctr" defTabSz="914377" rtl="0" eaLnBrk="1" latinLnBrk="0" hangingPunct="1">
              <a:lnSpc>
                <a:spcPct val="90000"/>
              </a:lnSpc>
              <a:spcBef>
                <a:spcPts val="0"/>
              </a:spcBef>
              <a:spcAft>
                <a:spcPts val="600"/>
              </a:spcAft>
              <a:buClr>
                <a:schemeClr val="accent1"/>
              </a:buClr>
              <a:buFontTx/>
              <a:buNone/>
              <a:defRPr sz="1800" kern="1200">
                <a:solidFill>
                  <a:schemeClr val="tx1"/>
                </a:solidFill>
                <a:latin typeface="+mn-lt"/>
                <a:ea typeface="+mn-ea"/>
                <a:cs typeface="+mn-cs"/>
              </a:defRPr>
            </a:lvl4pPr>
            <a:lvl5pPr marL="1828755" indent="0" algn="ctr" defTabSz="914377" rtl="0" eaLnBrk="1" latinLnBrk="0" hangingPunct="1">
              <a:lnSpc>
                <a:spcPct val="90000"/>
              </a:lnSpc>
              <a:spcBef>
                <a:spcPts val="0"/>
              </a:spcBef>
              <a:spcAft>
                <a:spcPts val="600"/>
              </a:spcAft>
              <a:buClr>
                <a:schemeClr val="accent1"/>
              </a:buClr>
              <a:buFontTx/>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Known Issues and Challenges</a:t>
            </a:r>
          </a:p>
        </p:txBody>
      </p:sp>
      <p:sp>
        <p:nvSpPr>
          <p:cNvPr id="17" name="Text Placeholder 5">
            <a:extLst>
              <a:ext uri="{FF2B5EF4-FFF2-40B4-BE49-F238E27FC236}">
                <a16:creationId xmlns:a16="http://schemas.microsoft.com/office/drawing/2014/main" id="{E723DAE2-98B4-D70A-950D-6B7D2390FEED}"/>
              </a:ext>
            </a:extLst>
          </p:cNvPr>
          <p:cNvSpPr txBox="1">
            <a:spLocks/>
          </p:cNvSpPr>
          <p:nvPr/>
        </p:nvSpPr>
        <p:spPr>
          <a:xfrm>
            <a:off x="6592347" y="4398319"/>
            <a:ext cx="4832351" cy="1177301"/>
          </a:xfrm>
          <a:prstGeom prst="rect">
            <a:avLst/>
          </a:prstGeom>
        </p:spPr>
        <p:txBody>
          <a:bodyPr vert="horz" lIns="91440" tIns="182880" rIns="91440" bIns="45720" rtlCol="0">
            <a:noAutofit/>
          </a:bodyPr>
          <a:lstStyle>
            <a:lvl1pPr marL="228594"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200" kern="1200">
                <a:solidFill>
                  <a:schemeClr val="tx1"/>
                </a:solidFill>
                <a:latin typeface="+mn-lt"/>
                <a:ea typeface="+mn-ea"/>
                <a:cs typeface="+mn-cs"/>
              </a:defRPr>
            </a:lvl2pPr>
            <a:lvl3pPr marL="1142971"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mj-lt"/>
              </a:rPr>
              <a:t>Project team has uncovered numerous previously unknown barriers to successful data transmission; already showing vast improvement in many important fields</a:t>
            </a:r>
          </a:p>
        </p:txBody>
      </p:sp>
    </p:spTree>
    <p:extLst>
      <p:ext uri="{BB962C8B-B14F-4D97-AF65-F5344CB8AC3E}">
        <p14:creationId xmlns:p14="http://schemas.microsoft.com/office/powerpoint/2010/main" val="3922761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B4D8D-4A9D-42B9-8D8B-2C063E4A3F2F}"/>
              </a:ext>
            </a:extLst>
          </p:cNvPr>
          <p:cNvSpPr>
            <a:spLocks noGrp="1"/>
          </p:cNvSpPr>
          <p:nvPr>
            <p:ph type="title"/>
          </p:nvPr>
        </p:nvSpPr>
        <p:spPr>
          <a:xfrm>
            <a:off x="3144252" y="137534"/>
            <a:ext cx="8065167" cy="1325563"/>
          </a:xfrm>
        </p:spPr>
        <p:txBody>
          <a:bodyPr/>
          <a:lstStyle/>
          <a:p>
            <a:r>
              <a:rPr lang="en-US"/>
              <a:t>Agenda</a:t>
            </a:r>
          </a:p>
        </p:txBody>
      </p:sp>
      <p:sp>
        <p:nvSpPr>
          <p:cNvPr id="7" name="TextBox 6">
            <a:extLst>
              <a:ext uri="{FF2B5EF4-FFF2-40B4-BE49-F238E27FC236}">
                <a16:creationId xmlns:a16="http://schemas.microsoft.com/office/drawing/2014/main" id="{BE415A30-D6C0-46FF-A345-F8AE0D221DE0}"/>
              </a:ext>
            </a:extLst>
          </p:cNvPr>
          <p:cNvSpPr txBox="1"/>
          <p:nvPr/>
        </p:nvSpPr>
        <p:spPr>
          <a:xfrm>
            <a:off x="3196637" y="1153987"/>
            <a:ext cx="8510089" cy="4565352"/>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D3633"/>
                </a:solidFill>
                <a:effectLst/>
                <a:uLnTx/>
                <a:uFillTx/>
                <a:latin typeface="Arial" panose="020B0604020202020204"/>
                <a:ea typeface="+mn-ea"/>
                <a:cs typeface="+mn-cs"/>
              </a:rPr>
              <a:t>Introductions</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1" i="0" u="none" strike="noStrike" kern="1200" cap="none" spc="0" normalizeH="0" baseline="0" noProof="0" dirty="0">
                <a:ln>
                  <a:noFill/>
                </a:ln>
                <a:solidFill>
                  <a:srgbClr val="3D3633"/>
                </a:solidFill>
                <a:effectLst/>
                <a:uLnTx/>
                <a:uFillTx/>
                <a:latin typeface="Arial" panose="020B0604020202020204"/>
                <a:ea typeface="+mn-ea"/>
                <a:cs typeface="+mn-cs"/>
              </a:rPr>
              <a:t>Dana Wilson</a:t>
            </a:r>
            <a:r>
              <a:rPr kumimoji="0" lang="en-US" sz="1600" b="0" i="0" u="none" strike="noStrike" kern="1200" cap="none" spc="0" normalizeH="0" baseline="0" noProof="0" dirty="0">
                <a:ln>
                  <a:noFill/>
                </a:ln>
                <a:solidFill>
                  <a:srgbClr val="3D3633"/>
                </a:solidFill>
                <a:effectLst/>
                <a:uLnTx/>
                <a:uFillTx/>
                <a:latin typeface="Arial" panose="020B0604020202020204"/>
                <a:ea typeface="+mn-ea"/>
                <a:cs typeface="+mn-cs"/>
              </a:rPr>
              <a:t>, PMP, Program Manager, HFS, Division of Medical Programs, Program &amp; Policy Coordination, Federal Health Information Planning</a:t>
            </a:r>
            <a:endParaRPr kumimoji="0" lang="en-US" sz="1600" b="0" i="0" u="none" strike="noStrike" kern="1200" cap="none" spc="0" normalizeH="0" baseline="0" noProof="0" dirty="0">
              <a:ln>
                <a:noFill/>
              </a:ln>
              <a:solidFill>
                <a:srgbClr val="3D3633"/>
              </a:solidFill>
              <a:effectLst/>
              <a:uLnTx/>
              <a:uFillTx/>
              <a:latin typeface="Arial" panose="020B0604020202020204"/>
              <a:ea typeface="+mn-ea"/>
              <a:cs typeface="Arial"/>
            </a:endParaRP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1" i="0" u="none" strike="noStrike" kern="1200" cap="none" spc="0" normalizeH="0" baseline="0" noProof="0" dirty="0">
                <a:ln>
                  <a:noFill/>
                </a:ln>
                <a:solidFill>
                  <a:srgbClr val="3D3633"/>
                </a:solidFill>
                <a:effectLst/>
                <a:uLnTx/>
                <a:uFillTx/>
                <a:latin typeface="Arial" panose="020B0604020202020204"/>
                <a:ea typeface="+mn-ea"/>
                <a:cs typeface="+mn-cs"/>
              </a:rPr>
              <a:t>Nancy Sehy</a:t>
            </a:r>
            <a:r>
              <a:rPr kumimoji="0" lang="en-US" sz="1600" b="0" i="0" u="none" strike="noStrike" kern="1200" cap="none" spc="0" normalizeH="0" baseline="0" noProof="0" dirty="0">
                <a:ln>
                  <a:noFill/>
                </a:ln>
                <a:solidFill>
                  <a:srgbClr val="3D3633"/>
                </a:solidFill>
                <a:effectLst/>
                <a:uLnTx/>
                <a:uFillTx/>
                <a:latin typeface="Arial" panose="020B0604020202020204"/>
                <a:ea typeface="+mn-ea"/>
                <a:cs typeface="+mn-cs"/>
              </a:rPr>
              <a:t>, BSN, RN, CHPCA, Sr. Clinical Solutions Lead, PointClickCare</a:t>
            </a:r>
          </a:p>
          <a:p>
            <a:pPr marL="800100" lvl="1" indent="-342900">
              <a:buFont typeface="Courier New" panose="02070309020205020404" pitchFamily="49" charset="0"/>
              <a:buChar char="o"/>
              <a:defRPr/>
            </a:pPr>
            <a:r>
              <a:rPr lang="en-US" sz="1600" b="1" dirty="0" err="1">
                <a:solidFill>
                  <a:srgbClr val="3D3633"/>
                </a:solidFill>
                <a:latin typeface="Arial" panose="020B0604020202020204"/>
              </a:rPr>
              <a:t>Shauntessa</a:t>
            </a:r>
            <a:r>
              <a:rPr lang="en-US" sz="1600" b="1" dirty="0">
                <a:solidFill>
                  <a:srgbClr val="3D3633"/>
                </a:solidFill>
                <a:latin typeface="Arial" panose="020B0604020202020204"/>
              </a:rPr>
              <a:t> Aguon-Clark</a:t>
            </a:r>
            <a:r>
              <a:rPr kumimoji="0" lang="en-US" sz="1600" b="0" i="0" u="none" strike="noStrike" kern="1200" cap="none" spc="0" normalizeH="0" baseline="0" noProof="0" dirty="0">
                <a:ln>
                  <a:noFill/>
                </a:ln>
                <a:solidFill>
                  <a:srgbClr val="3D3633"/>
                </a:solidFill>
                <a:effectLst/>
                <a:uLnTx/>
                <a:uFillTx/>
                <a:latin typeface="Arial" panose="020B0604020202020204"/>
                <a:ea typeface="+mn-ea"/>
                <a:cs typeface="+mn-cs"/>
              </a:rPr>
              <a:t>, ECM and Community Supports Manager, </a:t>
            </a:r>
          </a:p>
          <a:p>
            <a:pPr lvl="1">
              <a:defRPr/>
            </a:pPr>
            <a:r>
              <a:rPr lang="en-US" sz="1600" dirty="0">
                <a:solidFill>
                  <a:srgbClr val="3D3633"/>
                </a:solidFill>
                <a:latin typeface="Arial" panose="020B0604020202020204"/>
              </a:rPr>
              <a:t>	San Francisco Health Plan</a:t>
            </a:r>
            <a:endParaRPr kumimoji="0" lang="en-US" sz="1600" b="0" i="0" u="none" strike="noStrike" kern="1200" cap="none" spc="0" normalizeH="0" baseline="0" noProof="0" dirty="0">
              <a:ln>
                <a:noFill/>
              </a:ln>
              <a:solidFill>
                <a:srgbClr val="3D3633"/>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D3633"/>
                </a:solidFill>
                <a:effectLst/>
                <a:uLnTx/>
                <a:uFillTx/>
                <a:latin typeface="Arial" panose="020B0604020202020204"/>
                <a:ea typeface="+mn-ea"/>
                <a:cs typeface="+mn-cs"/>
              </a:rPr>
              <a:t>HealthChoice Illinois ADT Program Updates</a:t>
            </a:r>
          </a:p>
          <a:p>
            <a:pPr marL="285750" indent="-285750">
              <a:spcBef>
                <a:spcPts val="1000"/>
              </a:spcBef>
              <a:buFont typeface="Arial" panose="020B0604020202020204" pitchFamily="34" charset="0"/>
              <a:buChar char="•"/>
              <a:defRPr/>
            </a:pPr>
            <a:r>
              <a:rPr lang="en-US" sz="1600" dirty="0">
                <a:solidFill>
                  <a:srgbClr val="3D3633"/>
                </a:solidFill>
                <a:latin typeface="Arial" panose="020B0604020202020204"/>
                <a:cs typeface="Arial"/>
              </a:rPr>
              <a:t>Innovative Health Plan-Hospital Partnership Initiative in California </a:t>
            </a:r>
            <a:endParaRPr lang="en-US" sz="1600" dirty="0">
              <a:solidFill>
                <a:srgbClr val="3D3633"/>
              </a:solidFill>
              <a:latin typeface="Arial" panose="020B0604020202020204"/>
            </a:endParaRPr>
          </a:p>
          <a:p>
            <a:pPr marL="285750" indent="-285750">
              <a:spcBef>
                <a:spcPts val="1000"/>
              </a:spcBef>
              <a:buFont typeface="Arial" panose="020B0604020202020204" pitchFamily="34" charset="0"/>
              <a:buChar char="•"/>
              <a:defRPr/>
            </a:pPr>
            <a:r>
              <a:rPr kumimoji="0" lang="en-US" sz="1600" b="0" i="0" u="none" strike="noStrike" kern="1200" cap="none" spc="0" normalizeH="0" baseline="0" noProof="0" dirty="0">
                <a:ln>
                  <a:noFill/>
                </a:ln>
                <a:solidFill>
                  <a:srgbClr val="3D3633"/>
                </a:solidFill>
                <a:effectLst/>
                <a:uLnTx/>
                <a:uFillTx/>
                <a:latin typeface="Arial" panose="020B0604020202020204"/>
                <a:ea typeface="+mn-ea"/>
                <a:cs typeface="+mn-cs"/>
              </a:rPr>
              <a:t>Technical Advisory Committee (TAC) Updates</a:t>
            </a:r>
            <a:endParaRPr lang="en-US" sz="1600" b="0" i="0" u="none" strike="noStrike" kern="1200" cap="none" spc="0" normalizeH="0" baseline="0" noProof="0" dirty="0">
              <a:ln>
                <a:noFill/>
              </a:ln>
              <a:solidFill>
                <a:srgbClr val="3D3633"/>
              </a:solidFill>
              <a:effectLst/>
              <a:uLnTx/>
              <a:uFillTx/>
              <a:latin typeface="Arial" panose="020B0604020202020204"/>
              <a:cs typeface="Arial"/>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D3633"/>
                </a:solidFill>
                <a:effectLst/>
                <a:uLnTx/>
                <a:uFillTx/>
                <a:latin typeface="Arial" panose="020B0604020202020204"/>
                <a:ea typeface="+mn-ea"/>
                <a:cs typeface="+mn-cs"/>
              </a:rPr>
              <a:t>Exploring Additional Data Segment Needs and Solutions</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D3633"/>
                </a:solidFill>
                <a:effectLst/>
                <a:uLnTx/>
                <a:uFillTx/>
                <a:latin typeface="Arial" panose="020B0604020202020204"/>
                <a:ea typeface="+mn-ea"/>
                <a:cs typeface="+mn-cs"/>
              </a:rPr>
              <a:t>Burden Reduction through Bi-Directional Communication</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D3633"/>
                </a:solidFill>
                <a:effectLst/>
                <a:uLnTx/>
                <a:uFillTx/>
                <a:latin typeface="Arial" panose="020B0604020202020204"/>
                <a:ea typeface="+mn-ea"/>
                <a:cs typeface="+mn-cs"/>
              </a:rPr>
              <a:t>Future Communication Plans and Onboarding Support</a:t>
            </a:r>
            <a:endParaRPr lang="en-US" sz="1600" b="0" i="0" u="none" strike="noStrike" kern="1200" cap="none" spc="0" normalizeH="0" baseline="0" noProof="0" dirty="0">
              <a:ln>
                <a:noFill/>
              </a:ln>
              <a:solidFill>
                <a:srgbClr val="3D3633"/>
              </a:solidFill>
              <a:effectLst/>
              <a:uLnTx/>
              <a:uFillTx/>
              <a:latin typeface="Arial" panose="020B0604020202020204"/>
              <a:cs typeface="Arial"/>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D3633"/>
                </a:solidFill>
                <a:effectLst/>
                <a:uLnTx/>
                <a:uFillTx/>
                <a:latin typeface="Arial" panose="020B0604020202020204"/>
                <a:ea typeface="+mn-ea"/>
                <a:cs typeface="Arial"/>
              </a:rPr>
              <a:t>Open Discussion and Q &amp; A</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D3633"/>
                </a:solidFill>
                <a:effectLst/>
                <a:uLnTx/>
                <a:uFillTx/>
                <a:latin typeface="Arial" panose="020B0604020202020204"/>
                <a:ea typeface="+mn-ea"/>
                <a:cs typeface="Arial"/>
              </a:rPr>
              <a:t>Next Steps / Upcoming CCG Events</a:t>
            </a:r>
          </a:p>
        </p:txBody>
      </p:sp>
      <p:pic>
        <p:nvPicPr>
          <p:cNvPr id="2" name="Picture 1">
            <a:extLst>
              <a:ext uri="{FF2B5EF4-FFF2-40B4-BE49-F238E27FC236}">
                <a16:creationId xmlns:a16="http://schemas.microsoft.com/office/drawing/2014/main" id="{2DF38AE7-C530-E168-874F-6383618FD6EC}"/>
              </a:ext>
            </a:extLst>
          </p:cNvPr>
          <p:cNvPicPr>
            <a:picLocks noChangeAspect="1"/>
          </p:cNvPicPr>
          <p:nvPr/>
        </p:nvPicPr>
        <p:blipFill>
          <a:blip r:embed="rId3"/>
          <a:stretch>
            <a:fillRect/>
          </a:stretch>
        </p:blipFill>
        <p:spPr>
          <a:xfrm>
            <a:off x="9714706" y="6444524"/>
            <a:ext cx="1639093" cy="197349"/>
          </a:xfrm>
          <a:prstGeom prst="rect">
            <a:avLst/>
          </a:prstGeom>
        </p:spPr>
      </p:pic>
    </p:spTree>
    <p:extLst>
      <p:ext uri="{BB962C8B-B14F-4D97-AF65-F5344CB8AC3E}">
        <p14:creationId xmlns:p14="http://schemas.microsoft.com/office/powerpoint/2010/main" val="3125555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14">
            <a:extLst>
              <a:ext uri="{FF2B5EF4-FFF2-40B4-BE49-F238E27FC236}">
                <a16:creationId xmlns:a16="http://schemas.microsoft.com/office/drawing/2014/main" id="{C4259617-B7C4-4734-B0FD-50A0BF14E1FC}"/>
              </a:ext>
            </a:extLst>
          </p:cNvPr>
          <p:cNvSpPr/>
          <p:nvPr/>
        </p:nvSpPr>
        <p:spPr>
          <a:xfrm rot="5400000">
            <a:off x="1423952" y="3545048"/>
            <a:ext cx="503834" cy="245425"/>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4E7F893-5B1F-4CFB-B8D9-8CDFEFB33EFE}"/>
              </a:ext>
            </a:extLst>
          </p:cNvPr>
          <p:cNvSpPr/>
          <p:nvPr/>
        </p:nvSpPr>
        <p:spPr>
          <a:xfrm rot="5400000">
            <a:off x="1421530" y="4861498"/>
            <a:ext cx="503833" cy="25027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CCB4D8D-4A9D-42B9-8D8B-2C063E4A3F2F}"/>
              </a:ext>
            </a:extLst>
          </p:cNvPr>
          <p:cNvSpPr>
            <a:spLocks noGrp="1"/>
          </p:cNvSpPr>
          <p:nvPr>
            <p:ph type="title"/>
          </p:nvPr>
        </p:nvSpPr>
        <p:spPr>
          <a:xfrm>
            <a:off x="2729133" y="609751"/>
            <a:ext cx="8546221" cy="684477"/>
          </a:xfrm>
        </p:spPr>
        <p:txBody>
          <a:bodyPr>
            <a:normAutofit/>
          </a:bodyPr>
          <a:lstStyle/>
          <a:p>
            <a:r>
              <a:rPr lang="en-US" sz="3200" dirty="0"/>
              <a:t>Automation and Reporting Enhancements</a:t>
            </a:r>
          </a:p>
        </p:txBody>
      </p:sp>
      <p:sp>
        <p:nvSpPr>
          <p:cNvPr id="7" name="TextBox 6">
            <a:extLst>
              <a:ext uri="{FF2B5EF4-FFF2-40B4-BE49-F238E27FC236}">
                <a16:creationId xmlns:a16="http://schemas.microsoft.com/office/drawing/2014/main" id="{BE415A30-D6C0-46FF-A345-F8AE0D221DE0}"/>
              </a:ext>
            </a:extLst>
          </p:cNvPr>
          <p:cNvSpPr txBox="1"/>
          <p:nvPr/>
        </p:nvSpPr>
        <p:spPr>
          <a:xfrm>
            <a:off x="382075" y="2018873"/>
            <a:ext cx="4302468" cy="3046988"/>
          </a:xfrm>
          <a:prstGeom prst="rect">
            <a:avLst/>
          </a:prstGeom>
          <a:noFill/>
        </p:spPr>
        <p:txBody>
          <a:bodyPr wrap="square" lIns="91440" tIns="45720" rIns="91440" bIns="45720" rtlCol="0" anchor="t">
            <a:spAutoFit/>
          </a:bodyPr>
          <a:lstStyle/>
          <a:p>
            <a:endParaRPr lang="en-US" sz="1600" dirty="0"/>
          </a:p>
          <a:p>
            <a:pPr>
              <a:buFont typeface="Arial" panose="020B0604020202020204" pitchFamily="34" charset="0"/>
              <a:buChar char="•"/>
            </a:pPr>
            <a:r>
              <a:rPr lang="en-US" sz="1600" b="1" dirty="0"/>
              <a:t> Automation process</a:t>
            </a:r>
            <a:r>
              <a:rPr lang="en-US" sz="1600" dirty="0"/>
              <a:t>: The automation of these reports will allow us to efficiently track data quality and send alerts to providers, ensuring that issues are identified and resolved quickly.</a:t>
            </a:r>
          </a:p>
          <a:p>
            <a:pPr>
              <a:buFont typeface="Arial" panose="020B0604020202020204" pitchFamily="34" charset="0"/>
              <a:buChar char="•"/>
            </a:pPr>
            <a:endParaRPr lang="en-US" sz="1600" dirty="0"/>
          </a:p>
          <a:p>
            <a:pPr>
              <a:buFont typeface="Arial" panose="020B0604020202020204" pitchFamily="34" charset="0"/>
              <a:buChar char="•"/>
            </a:pPr>
            <a:r>
              <a:rPr lang="en-US" sz="1600" b="1" dirty="0"/>
              <a:t> Reporting enhancements</a:t>
            </a:r>
            <a:r>
              <a:rPr lang="en-US" sz="1600" dirty="0"/>
              <a:t>: With the new reports developed by </a:t>
            </a:r>
            <a:r>
              <a:rPr lang="en-US" sz="1600" dirty="0" err="1"/>
              <a:t>PointClickCare</a:t>
            </a:r>
            <a:r>
              <a:rPr lang="en-US" sz="1600" dirty="0"/>
              <a:t>, we will be able to generate monthly data quality dashboards, ADT transmission rates, and care coordination metrics. </a:t>
            </a:r>
            <a:endParaRPr lang="en-US" sz="1600" dirty="0">
              <a:cs typeface="Arial"/>
            </a:endParaRPr>
          </a:p>
        </p:txBody>
      </p:sp>
      <p:pic>
        <p:nvPicPr>
          <p:cNvPr id="4" name="Picture 3">
            <a:extLst>
              <a:ext uri="{FF2B5EF4-FFF2-40B4-BE49-F238E27FC236}">
                <a16:creationId xmlns:a16="http://schemas.microsoft.com/office/drawing/2014/main" id="{DEA0B4A4-D7D1-10AC-336F-1E901921F66E}"/>
              </a:ext>
            </a:extLst>
          </p:cNvPr>
          <p:cNvPicPr>
            <a:picLocks noChangeAspect="1"/>
          </p:cNvPicPr>
          <p:nvPr/>
        </p:nvPicPr>
        <p:blipFill>
          <a:blip r:embed="rId3"/>
          <a:stretch>
            <a:fillRect/>
          </a:stretch>
        </p:blipFill>
        <p:spPr>
          <a:xfrm>
            <a:off x="6590811" y="1294228"/>
            <a:ext cx="5205046" cy="287235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B3C844A7-6A96-F192-DC6E-D65303A52A46}"/>
              </a:ext>
            </a:extLst>
          </p:cNvPr>
          <p:cNvPicPr>
            <a:picLocks noChangeAspect="1"/>
          </p:cNvPicPr>
          <p:nvPr/>
        </p:nvPicPr>
        <p:blipFill>
          <a:blip r:embed="rId4"/>
          <a:stretch>
            <a:fillRect/>
          </a:stretch>
        </p:blipFill>
        <p:spPr>
          <a:xfrm>
            <a:off x="5601190" y="2233402"/>
            <a:ext cx="5205046" cy="286871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76A1B24D-B4DD-C853-38B7-5F2EC998A26E}"/>
              </a:ext>
            </a:extLst>
          </p:cNvPr>
          <p:cNvPicPr>
            <a:picLocks noChangeAspect="1"/>
          </p:cNvPicPr>
          <p:nvPr/>
        </p:nvPicPr>
        <p:blipFill>
          <a:blip r:embed="rId5"/>
          <a:stretch>
            <a:fillRect/>
          </a:stretch>
        </p:blipFill>
        <p:spPr>
          <a:xfrm>
            <a:off x="4826599" y="3275167"/>
            <a:ext cx="4626890" cy="24455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2185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3DCF-5262-6959-C875-74362C62D772}"/>
              </a:ext>
            </a:extLst>
          </p:cNvPr>
          <p:cNvSpPr>
            <a:spLocks noGrp="1"/>
          </p:cNvSpPr>
          <p:nvPr>
            <p:ph type="title"/>
          </p:nvPr>
        </p:nvSpPr>
        <p:spPr>
          <a:xfrm>
            <a:off x="1183340" y="335373"/>
            <a:ext cx="10170459" cy="750791"/>
          </a:xfrm>
        </p:spPr>
        <p:txBody>
          <a:bodyPr>
            <a:normAutofit/>
          </a:bodyPr>
          <a:lstStyle/>
          <a:p>
            <a:pPr algn="ctr"/>
            <a:r>
              <a:rPr lang="en-US" dirty="0"/>
              <a:t>Continued Data Quality Improvement</a:t>
            </a:r>
          </a:p>
        </p:txBody>
      </p:sp>
      <p:sp>
        <p:nvSpPr>
          <p:cNvPr id="11" name="object 6">
            <a:extLst>
              <a:ext uri="{FF2B5EF4-FFF2-40B4-BE49-F238E27FC236}">
                <a16:creationId xmlns:a16="http://schemas.microsoft.com/office/drawing/2014/main" id="{7C323A6E-1411-2425-A725-8F0B7D95A566}"/>
              </a:ext>
            </a:extLst>
          </p:cNvPr>
          <p:cNvSpPr txBox="1">
            <a:spLocks/>
          </p:cNvSpPr>
          <p:nvPr/>
        </p:nvSpPr>
        <p:spPr>
          <a:xfrm>
            <a:off x="722314" y="1138646"/>
            <a:ext cx="4373981" cy="32060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2000" b="1" spc="-5" dirty="0">
                <a:latin typeface="Arial"/>
                <a:cs typeface="Arial"/>
              </a:rPr>
              <a:t>Hospitals Initial Review Complete</a:t>
            </a:r>
            <a:endParaRPr lang="en-US" sz="2000" dirty="0">
              <a:latin typeface="Arial"/>
              <a:cs typeface="Arial"/>
            </a:endParaRPr>
          </a:p>
        </p:txBody>
      </p:sp>
      <p:sp>
        <p:nvSpPr>
          <p:cNvPr id="12" name="object 6">
            <a:extLst>
              <a:ext uri="{FF2B5EF4-FFF2-40B4-BE49-F238E27FC236}">
                <a16:creationId xmlns:a16="http://schemas.microsoft.com/office/drawing/2014/main" id="{ACD0D0F5-D8AA-5278-A8FA-6249FC785039}"/>
              </a:ext>
            </a:extLst>
          </p:cNvPr>
          <p:cNvSpPr txBox="1">
            <a:spLocks/>
          </p:cNvSpPr>
          <p:nvPr/>
        </p:nvSpPr>
        <p:spPr>
          <a:xfrm>
            <a:off x="7018910" y="1138645"/>
            <a:ext cx="4876482" cy="32060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2000" b="1" spc="-5" dirty="0">
                <a:latin typeface="Arial"/>
                <a:cs typeface="Arial"/>
              </a:rPr>
              <a:t>Hospitals Still Needing Revisions</a:t>
            </a:r>
            <a:endParaRPr lang="en-US" sz="2000" dirty="0">
              <a:latin typeface="Arial"/>
              <a:cs typeface="Arial"/>
            </a:endParaRPr>
          </a:p>
        </p:txBody>
      </p:sp>
      <p:graphicFrame>
        <p:nvGraphicFramePr>
          <p:cNvPr id="5" name="Table 4">
            <a:extLst>
              <a:ext uri="{FF2B5EF4-FFF2-40B4-BE49-F238E27FC236}">
                <a16:creationId xmlns:a16="http://schemas.microsoft.com/office/drawing/2014/main" id="{2F69BB8E-5699-AFF6-8787-7669C71DE55D}"/>
              </a:ext>
            </a:extLst>
          </p:cNvPr>
          <p:cNvGraphicFramePr>
            <a:graphicFrameLocks noGrp="1"/>
          </p:cNvGraphicFramePr>
          <p:nvPr/>
        </p:nvGraphicFramePr>
        <p:xfrm>
          <a:off x="509296" y="1511729"/>
          <a:ext cx="2610803" cy="4351350"/>
        </p:xfrm>
        <a:graphic>
          <a:graphicData uri="http://schemas.openxmlformats.org/drawingml/2006/table">
            <a:tbl>
              <a:tblPr>
                <a:tableStyleId>{5C22544A-7EE6-4342-B048-85BDC9FD1C3A}</a:tableStyleId>
              </a:tblPr>
              <a:tblGrid>
                <a:gridCol w="2610803">
                  <a:extLst>
                    <a:ext uri="{9D8B030D-6E8A-4147-A177-3AD203B41FA5}">
                      <a16:colId xmlns:a16="http://schemas.microsoft.com/office/drawing/2014/main" val="3694130567"/>
                    </a:ext>
                  </a:extLst>
                </a:gridCol>
              </a:tblGrid>
              <a:tr h="87027">
                <a:tc>
                  <a:txBody>
                    <a:bodyPr/>
                    <a:lstStyle/>
                    <a:p>
                      <a:pPr algn="l" fontAlgn="b"/>
                      <a:r>
                        <a:rPr lang="en-US" sz="400" u="none" strike="noStrike">
                          <a:effectLst/>
                        </a:rPr>
                        <a:t>Hammond Henry Hospital</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2546510545"/>
                  </a:ext>
                </a:extLst>
              </a:tr>
              <a:tr h="87027">
                <a:tc>
                  <a:txBody>
                    <a:bodyPr/>
                    <a:lstStyle/>
                    <a:p>
                      <a:pPr algn="l" fontAlgn="b"/>
                      <a:r>
                        <a:rPr lang="en-US" sz="400" u="none" strike="noStrike">
                          <a:effectLst/>
                        </a:rPr>
                        <a:t>Abraham Lincoln Memorial Hospital - Memorial Health System</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330750869"/>
                  </a:ext>
                </a:extLst>
              </a:tr>
              <a:tr h="87027">
                <a:tc>
                  <a:txBody>
                    <a:bodyPr/>
                    <a:lstStyle/>
                    <a:p>
                      <a:pPr algn="l" fontAlgn="b"/>
                      <a:r>
                        <a:rPr lang="en-US" sz="400" u="none" strike="noStrike">
                          <a:effectLst/>
                        </a:rPr>
                        <a:t>Advocate Christ Medical Center</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2343950586"/>
                  </a:ext>
                </a:extLst>
              </a:tr>
              <a:tr h="87027">
                <a:tc>
                  <a:txBody>
                    <a:bodyPr/>
                    <a:lstStyle/>
                    <a:p>
                      <a:pPr algn="l" fontAlgn="b"/>
                      <a:r>
                        <a:rPr lang="en-US" sz="400" u="none" strike="noStrike">
                          <a:effectLst/>
                        </a:rPr>
                        <a:t>Advocate Christ Medical Center</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848957303"/>
                  </a:ext>
                </a:extLst>
              </a:tr>
              <a:tr h="87027">
                <a:tc>
                  <a:txBody>
                    <a:bodyPr/>
                    <a:lstStyle/>
                    <a:p>
                      <a:pPr algn="l" fontAlgn="b"/>
                      <a:r>
                        <a:rPr lang="en-US" sz="400" u="none" strike="noStrike">
                          <a:effectLst/>
                        </a:rPr>
                        <a:t>Advocate Condell Medical Center</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495068670"/>
                  </a:ext>
                </a:extLst>
              </a:tr>
              <a:tr h="87027">
                <a:tc>
                  <a:txBody>
                    <a:bodyPr/>
                    <a:lstStyle/>
                    <a:p>
                      <a:pPr algn="l" fontAlgn="b"/>
                      <a:r>
                        <a:rPr lang="en-US" sz="400" u="none" strike="noStrike">
                          <a:effectLst/>
                        </a:rPr>
                        <a:t>Advocate Good Samaritan Hospital</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1181680251"/>
                  </a:ext>
                </a:extLst>
              </a:tr>
              <a:tr h="87027">
                <a:tc>
                  <a:txBody>
                    <a:bodyPr/>
                    <a:lstStyle/>
                    <a:p>
                      <a:pPr algn="l" fontAlgn="b"/>
                      <a:r>
                        <a:rPr lang="en-US" sz="400" u="none" strike="noStrike">
                          <a:effectLst/>
                        </a:rPr>
                        <a:t>Advocate Good Shepherd Hospital</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3554307314"/>
                  </a:ext>
                </a:extLst>
              </a:tr>
              <a:tr h="87027">
                <a:tc>
                  <a:txBody>
                    <a:bodyPr/>
                    <a:lstStyle/>
                    <a:p>
                      <a:pPr algn="l" fontAlgn="b"/>
                      <a:r>
                        <a:rPr lang="en-US" sz="400" u="none" strike="noStrike">
                          <a:effectLst/>
                        </a:rPr>
                        <a:t>Advocate Illinois Masonic Medical Center</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2437606488"/>
                  </a:ext>
                </a:extLst>
              </a:tr>
              <a:tr h="87027">
                <a:tc>
                  <a:txBody>
                    <a:bodyPr/>
                    <a:lstStyle/>
                    <a:p>
                      <a:pPr algn="l" fontAlgn="b"/>
                      <a:r>
                        <a:rPr lang="en-US" sz="400" u="none" strike="noStrike">
                          <a:effectLst/>
                        </a:rPr>
                        <a:t>Advocate Lutheran General Hospital</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1664456949"/>
                  </a:ext>
                </a:extLst>
              </a:tr>
              <a:tr h="87027">
                <a:tc>
                  <a:txBody>
                    <a:bodyPr/>
                    <a:lstStyle/>
                    <a:p>
                      <a:pPr algn="l" fontAlgn="b"/>
                      <a:r>
                        <a:rPr lang="en-US" sz="400" u="none" strike="noStrike">
                          <a:effectLst/>
                        </a:rPr>
                        <a:t>Advocate Sherman Hospital</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4131603692"/>
                  </a:ext>
                </a:extLst>
              </a:tr>
              <a:tr h="87027">
                <a:tc>
                  <a:txBody>
                    <a:bodyPr/>
                    <a:lstStyle/>
                    <a:p>
                      <a:pPr algn="l" fontAlgn="b"/>
                      <a:r>
                        <a:rPr lang="en-US" sz="400" u="none" strike="noStrike">
                          <a:effectLst/>
                        </a:rPr>
                        <a:t>Advocate South Suburban Hospital</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2594059314"/>
                  </a:ext>
                </a:extLst>
              </a:tr>
              <a:tr h="87027">
                <a:tc>
                  <a:txBody>
                    <a:bodyPr/>
                    <a:lstStyle/>
                    <a:p>
                      <a:pPr algn="l" fontAlgn="b"/>
                      <a:r>
                        <a:rPr lang="en-US" sz="400" u="none" strike="noStrike">
                          <a:effectLst/>
                        </a:rPr>
                        <a:t>Advocate Trinity Hospital</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1242013911"/>
                  </a:ext>
                </a:extLst>
              </a:tr>
              <a:tr h="87027">
                <a:tc>
                  <a:txBody>
                    <a:bodyPr/>
                    <a:lstStyle/>
                    <a:p>
                      <a:pPr algn="l" fontAlgn="b"/>
                      <a:r>
                        <a:rPr lang="en-US" sz="400" u="none" strike="noStrike">
                          <a:effectLst/>
                        </a:rPr>
                        <a:t>AMITA Health Adventist Medical Center Bolingbrook</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571445338"/>
                  </a:ext>
                </a:extLst>
              </a:tr>
              <a:tr h="87027">
                <a:tc>
                  <a:txBody>
                    <a:bodyPr/>
                    <a:lstStyle/>
                    <a:p>
                      <a:pPr algn="l" fontAlgn="b"/>
                      <a:r>
                        <a:rPr lang="en-US" sz="400" u="none" strike="noStrike">
                          <a:effectLst/>
                        </a:rPr>
                        <a:t>AMITA Health Adventist Medical Center GlenOaks</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4014173695"/>
                  </a:ext>
                </a:extLst>
              </a:tr>
              <a:tr h="87027">
                <a:tc>
                  <a:txBody>
                    <a:bodyPr/>
                    <a:lstStyle/>
                    <a:p>
                      <a:pPr algn="l" fontAlgn="b"/>
                      <a:r>
                        <a:rPr lang="en-US" sz="400" u="none" strike="noStrike">
                          <a:effectLst/>
                        </a:rPr>
                        <a:t>AMITA Health Adventist Medical Center Hinsdale</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2866640952"/>
                  </a:ext>
                </a:extLst>
              </a:tr>
              <a:tr h="87027">
                <a:tc>
                  <a:txBody>
                    <a:bodyPr/>
                    <a:lstStyle/>
                    <a:p>
                      <a:pPr algn="l" fontAlgn="b"/>
                      <a:r>
                        <a:rPr lang="en-US" sz="400" u="none" strike="noStrike">
                          <a:effectLst/>
                        </a:rPr>
                        <a:t>AMITA Health Adventist Medical Center La Grange</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2936442254"/>
                  </a:ext>
                </a:extLst>
              </a:tr>
              <a:tr h="87027">
                <a:tc>
                  <a:txBody>
                    <a:bodyPr/>
                    <a:lstStyle/>
                    <a:p>
                      <a:pPr algn="l" fontAlgn="b"/>
                      <a:r>
                        <a:rPr lang="en-US" sz="400" u="none" strike="noStrike">
                          <a:effectLst/>
                        </a:rPr>
                        <a:t>AMITA Health Alexian Brothers Medical Center</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426079605"/>
                  </a:ext>
                </a:extLst>
              </a:tr>
              <a:tr h="87027">
                <a:tc>
                  <a:txBody>
                    <a:bodyPr/>
                    <a:lstStyle/>
                    <a:p>
                      <a:pPr algn="l" fontAlgn="b"/>
                      <a:r>
                        <a:rPr lang="en-US" sz="400" u="none" strike="noStrike">
                          <a:effectLst/>
                        </a:rPr>
                        <a:t>AMITA Health Holy Family Medical Center Des Plaines</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3152547224"/>
                  </a:ext>
                </a:extLst>
              </a:tr>
              <a:tr h="87027">
                <a:tc>
                  <a:txBody>
                    <a:bodyPr/>
                    <a:lstStyle/>
                    <a:p>
                      <a:pPr algn="l" fontAlgn="b"/>
                      <a:r>
                        <a:rPr lang="en-US" sz="400" u="none" strike="noStrike">
                          <a:effectLst/>
                        </a:rPr>
                        <a:t>AMITA Health Mercy Medical Center</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869283654"/>
                  </a:ext>
                </a:extLst>
              </a:tr>
              <a:tr h="87027">
                <a:tc>
                  <a:txBody>
                    <a:bodyPr/>
                    <a:lstStyle/>
                    <a:p>
                      <a:pPr algn="l" fontAlgn="b"/>
                      <a:r>
                        <a:rPr lang="en-US" sz="400" u="none" strike="noStrike">
                          <a:effectLst/>
                        </a:rPr>
                        <a:t>AMITA Health Resurrection Medical Center</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3395630687"/>
                  </a:ext>
                </a:extLst>
              </a:tr>
              <a:tr h="87027">
                <a:tc>
                  <a:txBody>
                    <a:bodyPr/>
                    <a:lstStyle/>
                    <a:p>
                      <a:pPr algn="l" fontAlgn="b"/>
                      <a:r>
                        <a:rPr lang="en-US" sz="400" u="none" strike="noStrike">
                          <a:effectLst/>
                        </a:rPr>
                        <a:t>AMITA Health Saint Francis Hospital</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359546413"/>
                  </a:ext>
                </a:extLst>
              </a:tr>
              <a:tr h="87027">
                <a:tc>
                  <a:txBody>
                    <a:bodyPr/>
                    <a:lstStyle/>
                    <a:p>
                      <a:pPr algn="l" fontAlgn="b"/>
                      <a:r>
                        <a:rPr lang="en-US" sz="400" u="none" strike="noStrike">
                          <a:effectLst/>
                        </a:rPr>
                        <a:t>AMITA Health Saint Joseph Hospital - Chicago</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2438270367"/>
                  </a:ext>
                </a:extLst>
              </a:tr>
              <a:tr h="87027">
                <a:tc>
                  <a:txBody>
                    <a:bodyPr/>
                    <a:lstStyle/>
                    <a:p>
                      <a:pPr algn="l" fontAlgn="b"/>
                      <a:r>
                        <a:rPr lang="en-US" sz="400" u="none" strike="noStrike">
                          <a:effectLst/>
                        </a:rPr>
                        <a:t>AMITA Health Saint Joseph Hospital - Elgin</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2025652524"/>
                  </a:ext>
                </a:extLst>
              </a:tr>
              <a:tr h="87027">
                <a:tc>
                  <a:txBody>
                    <a:bodyPr/>
                    <a:lstStyle/>
                    <a:p>
                      <a:pPr algn="l" fontAlgn="b"/>
                      <a:r>
                        <a:rPr lang="en-US" sz="400" u="none" strike="noStrike">
                          <a:effectLst/>
                        </a:rPr>
                        <a:t>AMITA Health Saint Joseph Medical Center</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1729075160"/>
                  </a:ext>
                </a:extLst>
              </a:tr>
              <a:tr h="87027">
                <a:tc>
                  <a:txBody>
                    <a:bodyPr/>
                    <a:lstStyle/>
                    <a:p>
                      <a:pPr algn="l" fontAlgn="b"/>
                      <a:r>
                        <a:rPr lang="en-US" sz="400" u="none" strike="noStrike">
                          <a:effectLst/>
                        </a:rPr>
                        <a:t>AMITA Health Saints Mary and Elizabeth Medical Center</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2576429581"/>
                  </a:ext>
                </a:extLst>
              </a:tr>
              <a:tr h="87027">
                <a:tc>
                  <a:txBody>
                    <a:bodyPr/>
                    <a:lstStyle/>
                    <a:p>
                      <a:pPr algn="l" fontAlgn="b"/>
                      <a:r>
                        <a:rPr lang="en-US" sz="400" u="none" strike="noStrike">
                          <a:effectLst/>
                        </a:rPr>
                        <a:t>AMITA Health St. Alexius Medical Center</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1371955857"/>
                  </a:ext>
                </a:extLst>
              </a:tr>
              <a:tr h="87027">
                <a:tc>
                  <a:txBody>
                    <a:bodyPr/>
                    <a:lstStyle/>
                    <a:p>
                      <a:pPr algn="l" fontAlgn="b"/>
                      <a:r>
                        <a:rPr lang="en-US" sz="400" u="none" strike="noStrike">
                          <a:effectLst/>
                        </a:rPr>
                        <a:t>AMITA Health St. Mary's Hospital</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1984602071"/>
                  </a:ext>
                </a:extLst>
              </a:tr>
              <a:tr h="87027">
                <a:tc>
                  <a:txBody>
                    <a:bodyPr/>
                    <a:lstStyle/>
                    <a:p>
                      <a:pPr algn="l" fontAlgn="b"/>
                      <a:r>
                        <a:rPr lang="en-US" sz="400" u="none" strike="noStrike">
                          <a:effectLst/>
                        </a:rPr>
                        <a:t>BJC Healthcare - Alton Memorial Hospital</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2228980790"/>
                  </a:ext>
                </a:extLst>
              </a:tr>
              <a:tr h="87027">
                <a:tc>
                  <a:txBody>
                    <a:bodyPr/>
                    <a:lstStyle/>
                    <a:p>
                      <a:pPr algn="l" fontAlgn="b"/>
                      <a:r>
                        <a:rPr lang="en-US" sz="400" u="none" strike="noStrike">
                          <a:effectLst/>
                        </a:rPr>
                        <a:t>BJC Healthcare - Memorial Hospital Belleville</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2493450798"/>
                  </a:ext>
                </a:extLst>
              </a:tr>
              <a:tr h="87027">
                <a:tc>
                  <a:txBody>
                    <a:bodyPr/>
                    <a:lstStyle/>
                    <a:p>
                      <a:pPr algn="l" fontAlgn="b"/>
                      <a:r>
                        <a:rPr lang="en-US" sz="400" u="none" strike="noStrike">
                          <a:effectLst/>
                        </a:rPr>
                        <a:t>BJC Healthcare - Memorial Hospital East</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604102810"/>
                  </a:ext>
                </a:extLst>
              </a:tr>
              <a:tr h="87027">
                <a:tc>
                  <a:txBody>
                    <a:bodyPr/>
                    <a:lstStyle/>
                    <a:p>
                      <a:pPr algn="l" fontAlgn="b"/>
                      <a:r>
                        <a:rPr lang="en-US" sz="400" u="none" strike="noStrike">
                          <a:effectLst/>
                        </a:rPr>
                        <a:t>Carle BroMenn Medical Center</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584138861"/>
                  </a:ext>
                </a:extLst>
              </a:tr>
              <a:tr h="87027">
                <a:tc>
                  <a:txBody>
                    <a:bodyPr/>
                    <a:lstStyle/>
                    <a:p>
                      <a:pPr algn="l" fontAlgn="b"/>
                      <a:r>
                        <a:rPr lang="en-US" sz="400" u="none" strike="noStrike">
                          <a:effectLst/>
                        </a:rPr>
                        <a:t>Carle Eureka Hospital</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1106545623"/>
                  </a:ext>
                </a:extLst>
              </a:tr>
              <a:tr h="87027">
                <a:tc>
                  <a:txBody>
                    <a:bodyPr/>
                    <a:lstStyle/>
                    <a:p>
                      <a:pPr algn="l" fontAlgn="b"/>
                      <a:r>
                        <a:rPr lang="en-US" sz="400" u="none" strike="noStrike">
                          <a:effectLst/>
                        </a:rPr>
                        <a:t>Carle Foundation Hospital</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4021142555"/>
                  </a:ext>
                </a:extLst>
              </a:tr>
              <a:tr h="87027">
                <a:tc>
                  <a:txBody>
                    <a:bodyPr/>
                    <a:lstStyle/>
                    <a:p>
                      <a:pPr algn="l" fontAlgn="b"/>
                      <a:r>
                        <a:rPr lang="en-US" sz="400" u="none" strike="noStrike">
                          <a:effectLst/>
                        </a:rPr>
                        <a:t>Carle Hoopeston Regional Health Center</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3731165441"/>
                  </a:ext>
                </a:extLst>
              </a:tr>
              <a:tr h="87027">
                <a:tc>
                  <a:txBody>
                    <a:bodyPr/>
                    <a:lstStyle/>
                    <a:p>
                      <a:pPr algn="l" fontAlgn="b"/>
                      <a:r>
                        <a:rPr lang="en-US" sz="400" u="none" strike="noStrike">
                          <a:effectLst/>
                        </a:rPr>
                        <a:t>Carle Richland Memorial Hospital</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100540930"/>
                  </a:ext>
                </a:extLst>
              </a:tr>
              <a:tr h="87027">
                <a:tc>
                  <a:txBody>
                    <a:bodyPr/>
                    <a:lstStyle/>
                    <a:p>
                      <a:pPr algn="l" fontAlgn="b"/>
                      <a:r>
                        <a:rPr lang="en-US" sz="400" u="none" strike="noStrike">
                          <a:effectLst/>
                        </a:rPr>
                        <a:t>Central DuPage Hospital</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3401443831"/>
                  </a:ext>
                </a:extLst>
              </a:tr>
              <a:tr h="87027">
                <a:tc>
                  <a:txBody>
                    <a:bodyPr/>
                    <a:lstStyle/>
                    <a:p>
                      <a:pPr algn="l" fontAlgn="b"/>
                      <a:r>
                        <a:rPr lang="en-US" sz="400" u="none" strike="noStrike">
                          <a:effectLst/>
                        </a:rPr>
                        <a:t>CGH MEDICAL CENTER</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691773073"/>
                  </a:ext>
                </a:extLst>
              </a:tr>
              <a:tr h="87027">
                <a:tc>
                  <a:txBody>
                    <a:bodyPr/>
                    <a:lstStyle/>
                    <a:p>
                      <a:pPr algn="l" fontAlgn="b"/>
                      <a:r>
                        <a:rPr lang="en-US" sz="400" u="none" strike="noStrike">
                          <a:effectLst/>
                        </a:rPr>
                        <a:t>Clay County Hospital</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4006334753"/>
                  </a:ext>
                </a:extLst>
              </a:tr>
              <a:tr h="87027">
                <a:tc>
                  <a:txBody>
                    <a:bodyPr/>
                    <a:lstStyle/>
                    <a:p>
                      <a:pPr algn="l" fontAlgn="b"/>
                      <a:r>
                        <a:rPr lang="en-US" sz="400" u="none" strike="noStrike">
                          <a:effectLst/>
                        </a:rPr>
                        <a:t>Crawford Memorial Hospital</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4173816578"/>
                  </a:ext>
                </a:extLst>
              </a:tr>
              <a:tr h="87027">
                <a:tc>
                  <a:txBody>
                    <a:bodyPr/>
                    <a:lstStyle/>
                    <a:p>
                      <a:pPr algn="l" fontAlgn="b"/>
                      <a:r>
                        <a:rPr lang="en-US" sz="400" u="none" strike="noStrike">
                          <a:effectLst/>
                        </a:rPr>
                        <a:t>Decatur Memorial Hospital - Memorial Health System</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4225177304"/>
                  </a:ext>
                </a:extLst>
              </a:tr>
              <a:tr h="87027">
                <a:tc>
                  <a:txBody>
                    <a:bodyPr/>
                    <a:lstStyle/>
                    <a:p>
                      <a:pPr algn="l" fontAlgn="b"/>
                      <a:r>
                        <a:rPr lang="en-US" sz="400" u="none" strike="noStrike">
                          <a:effectLst/>
                        </a:rPr>
                        <a:t>Delnor Hospital</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3542717123"/>
                  </a:ext>
                </a:extLst>
              </a:tr>
              <a:tr h="87027">
                <a:tc>
                  <a:txBody>
                    <a:bodyPr/>
                    <a:lstStyle/>
                    <a:p>
                      <a:pPr algn="l" fontAlgn="b"/>
                      <a:r>
                        <a:rPr lang="en-US" sz="400" u="none" strike="noStrike">
                          <a:effectLst/>
                        </a:rPr>
                        <a:t>Gibson Area Hospital and Health Services</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2953165685"/>
                  </a:ext>
                </a:extLst>
              </a:tr>
              <a:tr h="87027">
                <a:tc>
                  <a:txBody>
                    <a:bodyPr/>
                    <a:lstStyle/>
                    <a:p>
                      <a:pPr algn="l" fontAlgn="b"/>
                      <a:r>
                        <a:rPr lang="en-US" sz="400" u="none" strike="noStrike">
                          <a:effectLst/>
                        </a:rPr>
                        <a:t>HSHS Good Shepherd Hospital - Shelbyville</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584359731"/>
                  </a:ext>
                </a:extLst>
              </a:tr>
              <a:tr h="87027">
                <a:tc>
                  <a:txBody>
                    <a:bodyPr/>
                    <a:lstStyle/>
                    <a:p>
                      <a:pPr algn="l" fontAlgn="b"/>
                      <a:r>
                        <a:rPr lang="en-US" sz="400" u="none" strike="noStrike">
                          <a:effectLst/>
                        </a:rPr>
                        <a:t>HSHS Holy Family Hospital - Greenville</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2873678314"/>
                  </a:ext>
                </a:extLst>
              </a:tr>
              <a:tr h="87027">
                <a:tc>
                  <a:txBody>
                    <a:bodyPr/>
                    <a:lstStyle/>
                    <a:p>
                      <a:pPr algn="l" fontAlgn="b"/>
                      <a:r>
                        <a:rPr lang="en-US" sz="400" u="none" strike="noStrike">
                          <a:effectLst/>
                        </a:rPr>
                        <a:t>HSHS St. Anthony's Memorial Hospital - Effingham</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1063479244"/>
                  </a:ext>
                </a:extLst>
              </a:tr>
              <a:tr h="87027">
                <a:tc>
                  <a:txBody>
                    <a:bodyPr/>
                    <a:lstStyle/>
                    <a:p>
                      <a:pPr algn="l" fontAlgn="b"/>
                      <a:r>
                        <a:rPr lang="en-US" sz="400" u="none" strike="noStrike">
                          <a:effectLst/>
                        </a:rPr>
                        <a:t>HSHS St. Elizabeth's Hospital - O'Fallon</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318478347"/>
                  </a:ext>
                </a:extLst>
              </a:tr>
              <a:tr h="87027">
                <a:tc>
                  <a:txBody>
                    <a:bodyPr/>
                    <a:lstStyle/>
                    <a:p>
                      <a:pPr algn="l" fontAlgn="b"/>
                      <a:r>
                        <a:rPr lang="en-US" sz="400" u="none" strike="noStrike">
                          <a:effectLst/>
                        </a:rPr>
                        <a:t>HSHS St. Francis Hospital - Litchfield</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2377813865"/>
                  </a:ext>
                </a:extLst>
              </a:tr>
              <a:tr h="87027">
                <a:tc>
                  <a:txBody>
                    <a:bodyPr/>
                    <a:lstStyle/>
                    <a:p>
                      <a:pPr algn="l" fontAlgn="b"/>
                      <a:r>
                        <a:rPr lang="en-US" sz="400" u="none" strike="noStrike">
                          <a:effectLst/>
                        </a:rPr>
                        <a:t>HSHS St. John's Hospital - Springfield</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535297916"/>
                  </a:ext>
                </a:extLst>
              </a:tr>
              <a:tr h="87027">
                <a:tc>
                  <a:txBody>
                    <a:bodyPr/>
                    <a:lstStyle/>
                    <a:p>
                      <a:pPr algn="l" fontAlgn="b"/>
                      <a:r>
                        <a:rPr lang="en-US" sz="400" u="none" strike="noStrike">
                          <a:effectLst/>
                        </a:rPr>
                        <a:t>HSHS St. Joseph's Hospital - Breese</a:t>
                      </a:r>
                      <a:endParaRPr lang="en-US" sz="400" b="0" i="0" u="none" strike="noStrike">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3598822688"/>
                  </a:ext>
                </a:extLst>
              </a:tr>
              <a:tr h="87027">
                <a:tc>
                  <a:txBody>
                    <a:bodyPr/>
                    <a:lstStyle/>
                    <a:p>
                      <a:pPr algn="l" fontAlgn="b"/>
                      <a:r>
                        <a:rPr lang="en-US" sz="400" u="none" strike="noStrike" dirty="0">
                          <a:effectLst/>
                        </a:rPr>
                        <a:t>HSHS St. Joseph's Hospital - Highland</a:t>
                      </a:r>
                      <a:endParaRPr lang="en-US" sz="400" b="0" i="0" u="none" strike="noStrike" dirty="0">
                        <a:solidFill>
                          <a:srgbClr val="000000"/>
                        </a:solidFill>
                        <a:effectLst/>
                        <a:latin typeface="Calibri" panose="020F0502020204030204" pitchFamily="34" charset="0"/>
                      </a:endParaRPr>
                    </a:p>
                  </a:txBody>
                  <a:tcPr marL="4351" marR="4351" marT="4351" marB="0" anchor="b"/>
                </a:tc>
                <a:extLst>
                  <a:ext uri="{0D108BD9-81ED-4DB2-BD59-A6C34878D82A}">
                    <a16:rowId xmlns:a16="http://schemas.microsoft.com/office/drawing/2014/main" val="3132791622"/>
                  </a:ext>
                </a:extLst>
              </a:tr>
            </a:tbl>
          </a:graphicData>
        </a:graphic>
      </p:graphicFrame>
      <p:graphicFrame>
        <p:nvGraphicFramePr>
          <p:cNvPr id="6" name="Table 5">
            <a:extLst>
              <a:ext uri="{FF2B5EF4-FFF2-40B4-BE49-F238E27FC236}">
                <a16:creationId xmlns:a16="http://schemas.microsoft.com/office/drawing/2014/main" id="{117CE6FD-219F-0BCF-34E2-418AAC4514CB}"/>
              </a:ext>
            </a:extLst>
          </p:cNvPr>
          <p:cNvGraphicFramePr>
            <a:graphicFrameLocks noGrp="1"/>
          </p:cNvGraphicFramePr>
          <p:nvPr/>
        </p:nvGraphicFramePr>
        <p:xfrm>
          <a:off x="3356615" y="1511759"/>
          <a:ext cx="2417410" cy="4351320"/>
        </p:xfrm>
        <a:graphic>
          <a:graphicData uri="http://schemas.openxmlformats.org/drawingml/2006/table">
            <a:tbl>
              <a:tblPr>
                <a:tableStyleId>{5C22544A-7EE6-4342-B048-85BDC9FD1C3A}</a:tableStyleId>
              </a:tblPr>
              <a:tblGrid>
                <a:gridCol w="2417410">
                  <a:extLst>
                    <a:ext uri="{9D8B030D-6E8A-4147-A177-3AD203B41FA5}">
                      <a16:colId xmlns:a16="http://schemas.microsoft.com/office/drawing/2014/main" val="1339868182"/>
                    </a:ext>
                  </a:extLst>
                </a:gridCol>
              </a:tblGrid>
              <a:tr h="80580">
                <a:tc>
                  <a:txBody>
                    <a:bodyPr/>
                    <a:lstStyle/>
                    <a:p>
                      <a:pPr algn="l" fontAlgn="b"/>
                      <a:r>
                        <a:rPr lang="en-US" sz="400" u="none" strike="noStrike">
                          <a:effectLst/>
                        </a:rPr>
                        <a:t>HSHS St. Mary's Hospital - Decatur</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3509188397"/>
                  </a:ext>
                </a:extLst>
              </a:tr>
              <a:tr h="80580">
                <a:tc>
                  <a:txBody>
                    <a:bodyPr/>
                    <a:lstStyle/>
                    <a:p>
                      <a:pPr algn="l" fontAlgn="b"/>
                      <a:r>
                        <a:rPr lang="en-US" sz="400" u="none" strike="noStrike">
                          <a:effectLst/>
                        </a:rPr>
                        <a:t>Jackson Park Hospital</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1784038039"/>
                  </a:ext>
                </a:extLst>
              </a:tr>
              <a:tr h="80580">
                <a:tc>
                  <a:txBody>
                    <a:bodyPr/>
                    <a:lstStyle/>
                    <a:p>
                      <a:pPr algn="l" fontAlgn="b"/>
                      <a:r>
                        <a:rPr lang="en-US" sz="400" u="none" strike="noStrike">
                          <a:effectLst/>
                        </a:rPr>
                        <a:t>Kindred Chicago - Lakeshore</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966328688"/>
                  </a:ext>
                </a:extLst>
              </a:tr>
              <a:tr h="80580">
                <a:tc>
                  <a:txBody>
                    <a:bodyPr/>
                    <a:lstStyle/>
                    <a:p>
                      <a:pPr algn="l" fontAlgn="b"/>
                      <a:r>
                        <a:rPr lang="en-US" sz="400" u="none" strike="noStrike">
                          <a:effectLst/>
                        </a:rPr>
                        <a:t>Kindred Hospital - Sycamore</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3408640697"/>
                  </a:ext>
                </a:extLst>
              </a:tr>
              <a:tr h="80580">
                <a:tc>
                  <a:txBody>
                    <a:bodyPr/>
                    <a:lstStyle/>
                    <a:p>
                      <a:pPr algn="l" fontAlgn="b"/>
                      <a:r>
                        <a:rPr lang="en-US" sz="400" u="none" strike="noStrike">
                          <a:effectLst/>
                        </a:rPr>
                        <a:t>Kindred Hospital Chicago - Northlake Campus</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3012677121"/>
                  </a:ext>
                </a:extLst>
              </a:tr>
              <a:tr h="80580">
                <a:tc>
                  <a:txBody>
                    <a:bodyPr/>
                    <a:lstStyle/>
                    <a:p>
                      <a:pPr algn="l" fontAlgn="b"/>
                      <a:r>
                        <a:rPr lang="en-US" sz="400" u="none" strike="noStrike">
                          <a:effectLst/>
                        </a:rPr>
                        <a:t>Kindred Hospital Chicago (North Campus)</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1130106565"/>
                  </a:ext>
                </a:extLst>
              </a:tr>
              <a:tr h="80580">
                <a:tc>
                  <a:txBody>
                    <a:bodyPr/>
                    <a:lstStyle/>
                    <a:p>
                      <a:pPr algn="l" fontAlgn="b"/>
                      <a:r>
                        <a:rPr lang="en-US" sz="400" u="none" strike="noStrike">
                          <a:effectLst/>
                        </a:rPr>
                        <a:t>Kishwaukee Hospital</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66687330"/>
                  </a:ext>
                </a:extLst>
              </a:tr>
              <a:tr h="80580">
                <a:tc>
                  <a:txBody>
                    <a:bodyPr/>
                    <a:lstStyle/>
                    <a:p>
                      <a:pPr algn="l" fontAlgn="b"/>
                      <a:r>
                        <a:rPr lang="en-US" sz="400" u="none" strike="noStrike">
                          <a:effectLst/>
                        </a:rPr>
                        <a:t>Lake Forest Hospital</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913378871"/>
                  </a:ext>
                </a:extLst>
              </a:tr>
              <a:tr h="80580">
                <a:tc>
                  <a:txBody>
                    <a:bodyPr/>
                    <a:lstStyle/>
                    <a:p>
                      <a:pPr algn="l" fontAlgn="b"/>
                      <a:r>
                        <a:rPr lang="en-US" sz="400" u="none" strike="noStrike">
                          <a:effectLst/>
                        </a:rPr>
                        <a:t>Lawrence County Memorial Hospital</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220955141"/>
                  </a:ext>
                </a:extLst>
              </a:tr>
              <a:tr h="80580">
                <a:tc>
                  <a:txBody>
                    <a:bodyPr/>
                    <a:lstStyle/>
                    <a:p>
                      <a:pPr algn="l" fontAlgn="b"/>
                      <a:r>
                        <a:rPr lang="en-US" sz="400" u="none" strike="noStrike">
                          <a:effectLst/>
                        </a:rPr>
                        <a:t>Marianjoy Rehabilitation Hospital</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3863282629"/>
                  </a:ext>
                </a:extLst>
              </a:tr>
              <a:tr h="80580">
                <a:tc>
                  <a:txBody>
                    <a:bodyPr/>
                    <a:lstStyle/>
                    <a:p>
                      <a:pPr algn="l" fontAlgn="b"/>
                      <a:r>
                        <a:rPr lang="en-US" sz="400" u="none" strike="noStrike">
                          <a:effectLst/>
                        </a:rPr>
                        <a:t>Massac Memorial Hospital</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2441688346"/>
                  </a:ext>
                </a:extLst>
              </a:tr>
              <a:tr h="80580">
                <a:tc>
                  <a:txBody>
                    <a:bodyPr/>
                    <a:lstStyle/>
                    <a:p>
                      <a:pPr algn="l" fontAlgn="b"/>
                      <a:r>
                        <a:rPr lang="en-US" sz="400" u="none" strike="noStrike">
                          <a:effectLst/>
                        </a:rPr>
                        <a:t>McDonough District Hospital</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3838300060"/>
                  </a:ext>
                </a:extLst>
              </a:tr>
              <a:tr h="80580">
                <a:tc>
                  <a:txBody>
                    <a:bodyPr/>
                    <a:lstStyle/>
                    <a:p>
                      <a:pPr algn="l" fontAlgn="b"/>
                      <a:r>
                        <a:rPr lang="en-US" sz="400" u="none" strike="noStrike">
                          <a:effectLst/>
                        </a:rPr>
                        <a:t>Memorial Hospital - Chester</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1899320260"/>
                  </a:ext>
                </a:extLst>
              </a:tr>
              <a:tr h="80580">
                <a:tc>
                  <a:txBody>
                    <a:bodyPr/>
                    <a:lstStyle/>
                    <a:p>
                      <a:pPr algn="l" fontAlgn="b"/>
                      <a:r>
                        <a:rPr lang="en-US" sz="400" u="none" strike="noStrike">
                          <a:effectLst/>
                        </a:rPr>
                        <a:t>Memorial Medical Center - Memorial Health System</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2075015001"/>
                  </a:ext>
                </a:extLst>
              </a:tr>
              <a:tr h="80580">
                <a:tc>
                  <a:txBody>
                    <a:bodyPr/>
                    <a:lstStyle/>
                    <a:p>
                      <a:pPr algn="l" fontAlgn="b"/>
                      <a:r>
                        <a:rPr lang="en-US" sz="400" u="none" strike="noStrike">
                          <a:effectLst/>
                        </a:rPr>
                        <a:t>Northwestern Medicine Emergency Center Grayslake</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826308782"/>
                  </a:ext>
                </a:extLst>
              </a:tr>
              <a:tr h="80580">
                <a:tc>
                  <a:txBody>
                    <a:bodyPr/>
                    <a:lstStyle/>
                    <a:p>
                      <a:pPr algn="l" fontAlgn="b"/>
                      <a:r>
                        <a:rPr lang="en-US" sz="400" u="none" strike="noStrike">
                          <a:effectLst/>
                        </a:rPr>
                        <a:t>Northwestern Medicine Huntley Hospital</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1479480450"/>
                  </a:ext>
                </a:extLst>
              </a:tr>
              <a:tr h="80580">
                <a:tc>
                  <a:txBody>
                    <a:bodyPr/>
                    <a:lstStyle/>
                    <a:p>
                      <a:pPr algn="l" fontAlgn="b"/>
                      <a:r>
                        <a:rPr lang="en-US" sz="400" u="none" strike="noStrike">
                          <a:effectLst/>
                        </a:rPr>
                        <a:t>Northwestern Medicine McHenry Hospital</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3390856934"/>
                  </a:ext>
                </a:extLst>
              </a:tr>
              <a:tr h="80580">
                <a:tc>
                  <a:txBody>
                    <a:bodyPr/>
                    <a:lstStyle/>
                    <a:p>
                      <a:pPr algn="l" fontAlgn="b"/>
                      <a:r>
                        <a:rPr lang="en-US" sz="400" u="none" strike="noStrike">
                          <a:effectLst/>
                        </a:rPr>
                        <a:t>Northwestern Medicine Valley West Hospital</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342320322"/>
                  </a:ext>
                </a:extLst>
              </a:tr>
              <a:tr h="80580">
                <a:tc>
                  <a:txBody>
                    <a:bodyPr/>
                    <a:lstStyle/>
                    <a:p>
                      <a:pPr algn="l" fontAlgn="b"/>
                      <a:r>
                        <a:rPr lang="en-US" sz="400" u="none" strike="noStrike">
                          <a:effectLst/>
                        </a:rPr>
                        <a:t>Northwestern Memorial Hospital</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3933300845"/>
                  </a:ext>
                </a:extLst>
              </a:tr>
              <a:tr h="80580">
                <a:tc>
                  <a:txBody>
                    <a:bodyPr/>
                    <a:lstStyle/>
                    <a:p>
                      <a:pPr algn="l" fontAlgn="b"/>
                      <a:r>
                        <a:rPr lang="en-US" sz="400" u="none" strike="noStrike">
                          <a:effectLst/>
                        </a:rPr>
                        <a:t>OSF - Heart of Mary Medical Center</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743270620"/>
                  </a:ext>
                </a:extLst>
              </a:tr>
              <a:tr h="80580">
                <a:tc>
                  <a:txBody>
                    <a:bodyPr/>
                    <a:lstStyle/>
                    <a:p>
                      <a:pPr algn="l" fontAlgn="b"/>
                      <a:r>
                        <a:rPr lang="en-US" sz="400" u="none" strike="noStrike">
                          <a:effectLst/>
                        </a:rPr>
                        <a:t>OSF - Holy Family Medical Cente</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247657292"/>
                  </a:ext>
                </a:extLst>
              </a:tr>
              <a:tr h="80580">
                <a:tc>
                  <a:txBody>
                    <a:bodyPr/>
                    <a:lstStyle/>
                    <a:p>
                      <a:pPr algn="l" fontAlgn="b"/>
                      <a:r>
                        <a:rPr lang="en-US" sz="400" u="none" strike="noStrike">
                          <a:effectLst/>
                        </a:rPr>
                        <a:t>OSF - Little Company of Mary Hospital</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3932464305"/>
                  </a:ext>
                </a:extLst>
              </a:tr>
              <a:tr h="80580">
                <a:tc>
                  <a:txBody>
                    <a:bodyPr/>
                    <a:lstStyle/>
                    <a:p>
                      <a:pPr algn="l" fontAlgn="b"/>
                      <a:r>
                        <a:rPr lang="en-US" sz="400" u="none" strike="noStrike">
                          <a:effectLst/>
                        </a:rPr>
                        <a:t>OSF - Sacred Heart Medical Center</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3804595659"/>
                  </a:ext>
                </a:extLst>
              </a:tr>
              <a:tr h="80580">
                <a:tc>
                  <a:txBody>
                    <a:bodyPr/>
                    <a:lstStyle/>
                    <a:p>
                      <a:pPr algn="l" fontAlgn="b"/>
                      <a:r>
                        <a:rPr lang="en-US" sz="400" u="none" strike="noStrike">
                          <a:effectLst/>
                        </a:rPr>
                        <a:t>OSF - Saint Anthony Medical Center</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2509517496"/>
                  </a:ext>
                </a:extLst>
              </a:tr>
              <a:tr h="80580">
                <a:tc>
                  <a:txBody>
                    <a:bodyPr/>
                    <a:lstStyle/>
                    <a:p>
                      <a:pPr algn="l" fontAlgn="b"/>
                      <a:r>
                        <a:rPr lang="en-US" sz="400" u="none" strike="noStrike">
                          <a:effectLst/>
                        </a:rPr>
                        <a:t>OSF - Saint Francis Medical Center</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1685437956"/>
                  </a:ext>
                </a:extLst>
              </a:tr>
              <a:tr h="80580">
                <a:tc>
                  <a:txBody>
                    <a:bodyPr/>
                    <a:lstStyle/>
                    <a:p>
                      <a:pPr algn="l" fontAlgn="b"/>
                      <a:r>
                        <a:rPr lang="en-US" sz="400" u="none" strike="noStrike">
                          <a:effectLst/>
                        </a:rPr>
                        <a:t>OSF - Saint Francis Medical Center</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1922075053"/>
                  </a:ext>
                </a:extLst>
              </a:tr>
              <a:tr h="80580">
                <a:tc>
                  <a:txBody>
                    <a:bodyPr/>
                    <a:lstStyle/>
                    <a:p>
                      <a:pPr algn="l" fontAlgn="b"/>
                      <a:r>
                        <a:rPr lang="en-US" sz="400" u="none" strike="noStrike">
                          <a:effectLst/>
                        </a:rPr>
                        <a:t>OSF - Saint Joseph Medical Center</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631153806"/>
                  </a:ext>
                </a:extLst>
              </a:tr>
              <a:tr h="80580">
                <a:tc>
                  <a:txBody>
                    <a:bodyPr/>
                    <a:lstStyle/>
                    <a:p>
                      <a:pPr algn="l" fontAlgn="b"/>
                      <a:r>
                        <a:rPr lang="en-US" sz="400" u="none" strike="noStrike">
                          <a:effectLst/>
                        </a:rPr>
                        <a:t>OSF - Saint Paul Medical Center</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884959359"/>
                  </a:ext>
                </a:extLst>
              </a:tr>
              <a:tr h="80580">
                <a:tc>
                  <a:txBody>
                    <a:bodyPr/>
                    <a:lstStyle/>
                    <a:p>
                      <a:pPr algn="l" fontAlgn="b"/>
                      <a:r>
                        <a:rPr lang="en-US" sz="400" u="none" strike="noStrike">
                          <a:effectLst/>
                        </a:rPr>
                        <a:t>OSF - St Clares (Perry Memorial) Hospital</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1214655857"/>
                  </a:ext>
                </a:extLst>
              </a:tr>
              <a:tr h="80580">
                <a:tc>
                  <a:txBody>
                    <a:bodyPr/>
                    <a:lstStyle/>
                    <a:p>
                      <a:pPr algn="l" fontAlgn="b"/>
                      <a:r>
                        <a:rPr lang="en-US" sz="400" u="none" strike="noStrike">
                          <a:effectLst/>
                        </a:rPr>
                        <a:t>OSF - St Elizabeth Medical Center</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1628505590"/>
                  </a:ext>
                </a:extLst>
              </a:tr>
              <a:tr h="80580">
                <a:tc>
                  <a:txBody>
                    <a:bodyPr/>
                    <a:lstStyle/>
                    <a:p>
                      <a:pPr algn="l" fontAlgn="b"/>
                      <a:r>
                        <a:rPr lang="en-US" sz="400" u="none" strike="noStrike">
                          <a:effectLst/>
                        </a:rPr>
                        <a:t>OSF - St James Hospital</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397348648"/>
                  </a:ext>
                </a:extLst>
              </a:tr>
              <a:tr h="80580">
                <a:tc>
                  <a:txBody>
                    <a:bodyPr/>
                    <a:lstStyle/>
                    <a:p>
                      <a:pPr algn="l" fontAlgn="b"/>
                      <a:r>
                        <a:rPr lang="en-US" sz="400" u="none" strike="noStrike">
                          <a:effectLst/>
                        </a:rPr>
                        <a:t>OSF - St Luke Medical Center</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864455573"/>
                  </a:ext>
                </a:extLst>
              </a:tr>
              <a:tr h="80580">
                <a:tc>
                  <a:txBody>
                    <a:bodyPr/>
                    <a:lstStyle/>
                    <a:p>
                      <a:pPr algn="l" fontAlgn="b"/>
                      <a:r>
                        <a:rPr lang="en-US" sz="400" u="none" strike="noStrike">
                          <a:effectLst/>
                        </a:rPr>
                        <a:t>OSF - St Mary Medical Center</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1750306036"/>
                  </a:ext>
                </a:extLst>
              </a:tr>
              <a:tr h="80580">
                <a:tc>
                  <a:txBody>
                    <a:bodyPr/>
                    <a:lstStyle/>
                    <a:p>
                      <a:pPr algn="l" fontAlgn="b"/>
                      <a:r>
                        <a:rPr lang="en-US" sz="400" u="none" strike="noStrike">
                          <a:effectLst/>
                        </a:rPr>
                        <a:t>OSF Saint Anthonys Health Center</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1398523608"/>
                  </a:ext>
                </a:extLst>
              </a:tr>
              <a:tr h="80580">
                <a:tc>
                  <a:txBody>
                    <a:bodyPr/>
                    <a:lstStyle/>
                    <a:p>
                      <a:pPr algn="l" fontAlgn="b"/>
                      <a:r>
                        <a:rPr lang="en-US" sz="400" u="none" strike="noStrike">
                          <a:effectLst/>
                        </a:rPr>
                        <a:t>Palos Hospital</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2965546194"/>
                  </a:ext>
                </a:extLst>
              </a:tr>
              <a:tr h="80580">
                <a:tc>
                  <a:txBody>
                    <a:bodyPr/>
                    <a:lstStyle/>
                    <a:p>
                      <a:pPr algn="l" fontAlgn="b"/>
                      <a:r>
                        <a:rPr lang="en-US" sz="400" u="none" strike="noStrike">
                          <a:effectLst/>
                        </a:rPr>
                        <a:t>Passavant Area Hospital - Memorial Health System</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2894193851"/>
                  </a:ext>
                </a:extLst>
              </a:tr>
              <a:tr h="80580">
                <a:tc>
                  <a:txBody>
                    <a:bodyPr/>
                    <a:lstStyle/>
                    <a:p>
                      <a:pPr algn="l" fontAlgn="b"/>
                      <a:r>
                        <a:rPr lang="en-US" sz="400" u="none" strike="noStrike">
                          <a:effectLst/>
                        </a:rPr>
                        <a:t>RML Specialty Hospital System - Chicago</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825215914"/>
                  </a:ext>
                </a:extLst>
              </a:tr>
              <a:tr h="80580">
                <a:tc>
                  <a:txBody>
                    <a:bodyPr/>
                    <a:lstStyle/>
                    <a:p>
                      <a:pPr algn="l" fontAlgn="b"/>
                      <a:r>
                        <a:rPr lang="en-US" sz="400" u="none" strike="noStrike">
                          <a:effectLst/>
                        </a:rPr>
                        <a:t>RML Specialty Hospital System - HINSDALE</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2494960204"/>
                  </a:ext>
                </a:extLst>
              </a:tr>
              <a:tr h="80580">
                <a:tc>
                  <a:txBody>
                    <a:bodyPr/>
                    <a:lstStyle/>
                    <a:p>
                      <a:pPr algn="l" fontAlgn="b"/>
                      <a:r>
                        <a:rPr lang="en-US" sz="400" u="none" strike="noStrike">
                          <a:effectLst/>
                        </a:rPr>
                        <a:t>Roseland Community Hospital</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841042272"/>
                  </a:ext>
                </a:extLst>
              </a:tr>
              <a:tr h="80580">
                <a:tc>
                  <a:txBody>
                    <a:bodyPr/>
                    <a:lstStyle/>
                    <a:p>
                      <a:pPr algn="l" fontAlgn="b"/>
                      <a:r>
                        <a:rPr lang="en-US" sz="400" u="none" strike="noStrike">
                          <a:effectLst/>
                        </a:rPr>
                        <a:t>Rush Copley Medical Center</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2562421238"/>
                  </a:ext>
                </a:extLst>
              </a:tr>
              <a:tr h="80580">
                <a:tc>
                  <a:txBody>
                    <a:bodyPr/>
                    <a:lstStyle/>
                    <a:p>
                      <a:pPr algn="l" fontAlgn="b"/>
                      <a:r>
                        <a:rPr lang="en-US" sz="400" u="none" strike="noStrike">
                          <a:effectLst/>
                        </a:rPr>
                        <a:t>Rush Oak Park Hospital</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2983982823"/>
                  </a:ext>
                </a:extLst>
              </a:tr>
              <a:tr h="80580">
                <a:tc>
                  <a:txBody>
                    <a:bodyPr/>
                    <a:lstStyle/>
                    <a:p>
                      <a:pPr algn="l" fontAlgn="b"/>
                      <a:r>
                        <a:rPr lang="en-US" sz="400" u="none" strike="noStrike">
                          <a:effectLst/>
                        </a:rPr>
                        <a:t>Rush University Medical Center</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2866324435"/>
                  </a:ext>
                </a:extLst>
              </a:tr>
              <a:tr h="80580">
                <a:tc>
                  <a:txBody>
                    <a:bodyPr/>
                    <a:lstStyle/>
                    <a:p>
                      <a:pPr algn="l" fontAlgn="b"/>
                      <a:r>
                        <a:rPr lang="en-US" sz="400" u="none" strike="noStrike">
                          <a:effectLst/>
                        </a:rPr>
                        <a:t>Silver Cross Hospital</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3560177927"/>
                  </a:ext>
                </a:extLst>
              </a:tr>
              <a:tr h="80580">
                <a:tc>
                  <a:txBody>
                    <a:bodyPr/>
                    <a:lstStyle/>
                    <a:p>
                      <a:pPr algn="l" fontAlgn="b"/>
                      <a:r>
                        <a:rPr lang="en-US" sz="400" u="none" strike="noStrike">
                          <a:effectLst/>
                        </a:rPr>
                        <a:t>So Illinois Health - Herrin Hospital</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549155594"/>
                  </a:ext>
                </a:extLst>
              </a:tr>
              <a:tr h="80580">
                <a:tc>
                  <a:txBody>
                    <a:bodyPr/>
                    <a:lstStyle/>
                    <a:p>
                      <a:pPr algn="l" fontAlgn="b"/>
                      <a:r>
                        <a:rPr lang="en-US" sz="400" u="none" strike="noStrike">
                          <a:effectLst/>
                        </a:rPr>
                        <a:t>So Illinois Health - Memorial Hospital Of Carbondale</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1638342598"/>
                  </a:ext>
                </a:extLst>
              </a:tr>
              <a:tr h="80580">
                <a:tc>
                  <a:txBody>
                    <a:bodyPr/>
                    <a:lstStyle/>
                    <a:p>
                      <a:pPr algn="l" fontAlgn="b"/>
                      <a:r>
                        <a:rPr lang="en-US" sz="400" u="none" strike="noStrike">
                          <a:effectLst/>
                        </a:rPr>
                        <a:t>So Illinois Health - St Joseph Memorial Hospital</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3812160777"/>
                  </a:ext>
                </a:extLst>
              </a:tr>
              <a:tr h="80580">
                <a:tc>
                  <a:txBody>
                    <a:bodyPr/>
                    <a:lstStyle/>
                    <a:p>
                      <a:pPr algn="l" fontAlgn="b"/>
                      <a:r>
                        <a:rPr lang="en-US" sz="400" u="none" strike="noStrike">
                          <a:effectLst/>
                        </a:rPr>
                        <a:t>Swedish American Hospital - Belvidere</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2250620234"/>
                  </a:ext>
                </a:extLst>
              </a:tr>
              <a:tr h="80580">
                <a:tc>
                  <a:txBody>
                    <a:bodyPr/>
                    <a:lstStyle/>
                    <a:p>
                      <a:pPr algn="l" fontAlgn="b"/>
                      <a:r>
                        <a:rPr lang="en-US" sz="400" u="none" strike="noStrike">
                          <a:effectLst/>
                        </a:rPr>
                        <a:t>Swedish American Hospital - Rockford</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726617561"/>
                  </a:ext>
                </a:extLst>
              </a:tr>
              <a:tr h="80580">
                <a:tc>
                  <a:txBody>
                    <a:bodyPr/>
                    <a:lstStyle/>
                    <a:p>
                      <a:pPr algn="l" fontAlgn="b"/>
                      <a:r>
                        <a:rPr lang="en-US" sz="400" u="none" strike="noStrike">
                          <a:effectLst/>
                        </a:rPr>
                        <a:t>Taylorville Memorial Hospital - Memorial Health System</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1627430117"/>
                  </a:ext>
                </a:extLst>
              </a:tr>
              <a:tr h="80580">
                <a:tc>
                  <a:txBody>
                    <a:bodyPr/>
                    <a:lstStyle/>
                    <a:p>
                      <a:pPr algn="l" fontAlgn="b"/>
                      <a:r>
                        <a:rPr lang="en-US" sz="400" u="none" strike="noStrike">
                          <a:effectLst/>
                        </a:rPr>
                        <a:t>University of Chicago Medical Center</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3440871448"/>
                  </a:ext>
                </a:extLst>
              </a:tr>
              <a:tr h="80580">
                <a:tc>
                  <a:txBody>
                    <a:bodyPr/>
                    <a:lstStyle/>
                    <a:p>
                      <a:pPr algn="l" fontAlgn="b"/>
                      <a:r>
                        <a:rPr lang="en-US" sz="400" u="none" strike="noStrike">
                          <a:effectLst/>
                        </a:rPr>
                        <a:t>University of Chicago Medicine Ingalls Memorial</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2343715888"/>
                  </a:ext>
                </a:extLst>
              </a:tr>
              <a:tr h="80580">
                <a:tc>
                  <a:txBody>
                    <a:bodyPr/>
                    <a:lstStyle/>
                    <a:p>
                      <a:pPr algn="l" fontAlgn="b"/>
                      <a:r>
                        <a:rPr lang="en-US" sz="400" u="none" strike="noStrike">
                          <a:effectLst/>
                        </a:rPr>
                        <a:t>University of Illinois at Chicago</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1557902079"/>
                  </a:ext>
                </a:extLst>
              </a:tr>
              <a:tr h="80580">
                <a:tc>
                  <a:txBody>
                    <a:bodyPr/>
                    <a:lstStyle/>
                    <a:p>
                      <a:pPr algn="l" fontAlgn="b"/>
                      <a:r>
                        <a:rPr lang="en-US" sz="400" u="none" strike="noStrike">
                          <a:effectLst/>
                        </a:rPr>
                        <a:t>Warner Hospital and Health Services</a:t>
                      </a:r>
                      <a:endParaRPr lang="en-US" sz="400" b="0" i="0" u="none" strike="noStrike">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2827444966"/>
                  </a:ext>
                </a:extLst>
              </a:tr>
              <a:tr h="80580">
                <a:tc>
                  <a:txBody>
                    <a:bodyPr/>
                    <a:lstStyle/>
                    <a:p>
                      <a:pPr algn="l" fontAlgn="b"/>
                      <a:r>
                        <a:rPr lang="en-US" sz="400" u="none" strike="noStrike" dirty="0">
                          <a:effectLst/>
                        </a:rPr>
                        <a:t>Woodstock Hospital</a:t>
                      </a:r>
                      <a:endParaRPr lang="en-US" sz="400" b="0" i="0" u="none" strike="noStrike" dirty="0">
                        <a:solidFill>
                          <a:srgbClr val="000000"/>
                        </a:solidFill>
                        <a:effectLst/>
                        <a:latin typeface="Calibri" panose="020F0502020204030204" pitchFamily="34" charset="0"/>
                      </a:endParaRPr>
                    </a:p>
                  </a:txBody>
                  <a:tcPr marL="4029" marR="4029" marT="4029" marB="0" anchor="b"/>
                </a:tc>
                <a:extLst>
                  <a:ext uri="{0D108BD9-81ED-4DB2-BD59-A6C34878D82A}">
                    <a16:rowId xmlns:a16="http://schemas.microsoft.com/office/drawing/2014/main" val="2529382683"/>
                  </a:ext>
                </a:extLst>
              </a:tr>
            </a:tbl>
          </a:graphicData>
        </a:graphic>
      </p:graphicFrame>
      <p:graphicFrame>
        <p:nvGraphicFramePr>
          <p:cNvPr id="8" name="Table 7">
            <a:extLst>
              <a:ext uri="{FF2B5EF4-FFF2-40B4-BE49-F238E27FC236}">
                <a16:creationId xmlns:a16="http://schemas.microsoft.com/office/drawing/2014/main" id="{FDDABA53-9407-9E25-A616-89D2E0EE9F3C}"/>
              </a:ext>
            </a:extLst>
          </p:cNvPr>
          <p:cNvGraphicFramePr>
            <a:graphicFrameLocks noGrp="1"/>
          </p:cNvGraphicFramePr>
          <p:nvPr/>
        </p:nvGraphicFramePr>
        <p:xfrm>
          <a:off x="7631699" y="1523896"/>
          <a:ext cx="1825452" cy="4351359"/>
        </p:xfrm>
        <a:graphic>
          <a:graphicData uri="http://schemas.openxmlformats.org/drawingml/2006/table">
            <a:tbl>
              <a:tblPr>
                <a:tableStyleId>{5C22544A-7EE6-4342-B048-85BDC9FD1C3A}</a:tableStyleId>
              </a:tblPr>
              <a:tblGrid>
                <a:gridCol w="1825452">
                  <a:extLst>
                    <a:ext uri="{9D8B030D-6E8A-4147-A177-3AD203B41FA5}">
                      <a16:colId xmlns:a16="http://schemas.microsoft.com/office/drawing/2014/main" val="3123588403"/>
                    </a:ext>
                  </a:extLst>
                </a:gridCol>
              </a:tblGrid>
              <a:tr h="78417">
                <a:tc>
                  <a:txBody>
                    <a:bodyPr/>
                    <a:lstStyle/>
                    <a:p>
                      <a:pPr algn="l" fontAlgn="b"/>
                      <a:r>
                        <a:rPr lang="en-US" sz="400" u="none" strike="noStrike">
                          <a:effectLst/>
                        </a:rPr>
                        <a:t>La Rabida Childrens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4235307670"/>
                  </a:ext>
                </a:extLst>
              </a:tr>
              <a:tr h="78417">
                <a:tc>
                  <a:txBody>
                    <a:bodyPr/>
                    <a:lstStyle/>
                    <a:p>
                      <a:pPr algn="l" fontAlgn="b"/>
                      <a:r>
                        <a:rPr lang="en-US" sz="400" u="none" strike="noStrike">
                          <a:effectLst/>
                        </a:rPr>
                        <a:t>Albany Care</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3277697021"/>
                  </a:ext>
                </a:extLst>
              </a:tr>
              <a:tr h="78417">
                <a:tc>
                  <a:txBody>
                    <a:bodyPr/>
                    <a:lstStyle/>
                    <a:p>
                      <a:pPr algn="l" fontAlgn="b"/>
                      <a:r>
                        <a:rPr lang="en-US" sz="400" u="none" strike="noStrike">
                          <a:effectLst/>
                        </a:rPr>
                        <a:t>Anderson Healthcare - Anderson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1287891353"/>
                  </a:ext>
                </a:extLst>
              </a:tr>
              <a:tr h="78417">
                <a:tc>
                  <a:txBody>
                    <a:bodyPr/>
                    <a:lstStyle/>
                    <a:p>
                      <a:pPr algn="l" fontAlgn="b"/>
                      <a:r>
                        <a:rPr lang="en-US" sz="400" u="none" strike="noStrike">
                          <a:effectLst/>
                        </a:rPr>
                        <a:t>Anderson Healthcare - Community Hospital of Staunton</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3914551429"/>
                  </a:ext>
                </a:extLst>
              </a:tr>
              <a:tr h="78417">
                <a:tc>
                  <a:txBody>
                    <a:bodyPr/>
                    <a:lstStyle/>
                    <a:p>
                      <a:pPr algn="l" fontAlgn="b"/>
                      <a:r>
                        <a:rPr lang="en-US" sz="400" u="none" strike="noStrike">
                          <a:effectLst/>
                        </a:rPr>
                        <a:t>Ann &amp; Robert H Lurie Childrens Hospital of Chicago</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2220753466"/>
                  </a:ext>
                </a:extLst>
              </a:tr>
              <a:tr h="78417">
                <a:tc>
                  <a:txBody>
                    <a:bodyPr/>
                    <a:lstStyle/>
                    <a:p>
                      <a:pPr algn="l" fontAlgn="b"/>
                      <a:r>
                        <a:rPr lang="en-US" sz="400" u="none" strike="noStrike">
                          <a:effectLst/>
                        </a:rPr>
                        <a:t>Blessing Health System - Blessing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1853448436"/>
                  </a:ext>
                </a:extLst>
              </a:tr>
              <a:tr h="78417">
                <a:tc>
                  <a:txBody>
                    <a:bodyPr/>
                    <a:lstStyle/>
                    <a:p>
                      <a:pPr algn="l" fontAlgn="b"/>
                      <a:r>
                        <a:rPr lang="en-US" sz="400" u="none" strike="noStrike">
                          <a:effectLst/>
                        </a:rPr>
                        <a:t>Blessing Health System - Illini Community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2424708210"/>
                  </a:ext>
                </a:extLst>
              </a:tr>
              <a:tr h="78417">
                <a:tc>
                  <a:txBody>
                    <a:bodyPr/>
                    <a:lstStyle/>
                    <a:p>
                      <a:pPr algn="l" fontAlgn="b"/>
                      <a:r>
                        <a:rPr lang="en-US" sz="400" u="none" strike="noStrike">
                          <a:effectLst/>
                        </a:rPr>
                        <a:t>Carlinville Area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1042294771"/>
                  </a:ext>
                </a:extLst>
              </a:tr>
              <a:tr h="78417">
                <a:tc>
                  <a:txBody>
                    <a:bodyPr/>
                    <a:lstStyle/>
                    <a:p>
                      <a:pPr algn="l" fontAlgn="b"/>
                      <a:r>
                        <a:rPr lang="en-US" sz="400" u="none" strike="noStrike">
                          <a:effectLst/>
                        </a:rPr>
                        <a:t>Chicago Behavioral Health</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1495212938"/>
                  </a:ext>
                </a:extLst>
              </a:tr>
              <a:tr h="78417">
                <a:tc>
                  <a:txBody>
                    <a:bodyPr/>
                    <a:lstStyle/>
                    <a:p>
                      <a:pPr algn="l" fontAlgn="b"/>
                      <a:r>
                        <a:rPr lang="en-US" sz="400" u="none" strike="noStrike">
                          <a:effectLst/>
                        </a:rPr>
                        <a:t>Edward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1944449287"/>
                  </a:ext>
                </a:extLst>
              </a:tr>
              <a:tr h="78417">
                <a:tc>
                  <a:txBody>
                    <a:bodyPr/>
                    <a:lstStyle/>
                    <a:p>
                      <a:pPr algn="l" fontAlgn="b"/>
                      <a:r>
                        <a:rPr lang="en-US" sz="400" u="none" strike="noStrike">
                          <a:effectLst/>
                        </a:rPr>
                        <a:t>Elmhurst Memorial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4014404063"/>
                  </a:ext>
                </a:extLst>
              </a:tr>
              <a:tr h="78417">
                <a:tc>
                  <a:txBody>
                    <a:bodyPr/>
                    <a:lstStyle/>
                    <a:p>
                      <a:pPr algn="l" fontAlgn="b"/>
                      <a:r>
                        <a:rPr lang="en-US" sz="400" u="none" strike="noStrike">
                          <a:effectLst/>
                        </a:rPr>
                        <a:t>Fairfield Memorial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3443048714"/>
                  </a:ext>
                </a:extLst>
              </a:tr>
              <a:tr h="78417">
                <a:tc>
                  <a:txBody>
                    <a:bodyPr/>
                    <a:lstStyle/>
                    <a:p>
                      <a:pPr algn="l" fontAlgn="b"/>
                      <a:r>
                        <a:rPr lang="en-US" sz="400" u="none" strike="noStrike">
                          <a:effectLst/>
                        </a:rPr>
                        <a:t>Fayette County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2131104826"/>
                  </a:ext>
                </a:extLst>
              </a:tr>
              <a:tr h="78417">
                <a:tc>
                  <a:txBody>
                    <a:bodyPr/>
                    <a:lstStyle/>
                    <a:p>
                      <a:pPr algn="l" fontAlgn="b"/>
                      <a:r>
                        <a:rPr lang="en-US" sz="400" u="none" strike="noStrike">
                          <a:effectLst/>
                        </a:rPr>
                        <a:t>Ferrell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1821170902"/>
                  </a:ext>
                </a:extLst>
              </a:tr>
              <a:tr h="78417">
                <a:tc>
                  <a:txBody>
                    <a:bodyPr/>
                    <a:lstStyle/>
                    <a:p>
                      <a:pPr algn="l" fontAlgn="b"/>
                      <a:r>
                        <a:rPr lang="en-US" sz="400" u="none" strike="noStrike">
                          <a:effectLst/>
                        </a:rPr>
                        <a:t>FHN Memorial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681527107"/>
                  </a:ext>
                </a:extLst>
              </a:tr>
              <a:tr h="78417">
                <a:tc>
                  <a:txBody>
                    <a:bodyPr/>
                    <a:lstStyle/>
                    <a:p>
                      <a:pPr algn="l" fontAlgn="b"/>
                      <a:r>
                        <a:rPr lang="en-US" sz="400" u="none" strike="noStrike">
                          <a:effectLst/>
                        </a:rPr>
                        <a:t>Franciscan Health - Chicago Heights</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2755200016"/>
                  </a:ext>
                </a:extLst>
              </a:tr>
              <a:tr h="78417">
                <a:tc>
                  <a:txBody>
                    <a:bodyPr/>
                    <a:lstStyle/>
                    <a:p>
                      <a:pPr algn="l" fontAlgn="b"/>
                      <a:r>
                        <a:rPr lang="en-US" sz="400" u="none" strike="noStrike">
                          <a:effectLst/>
                        </a:rPr>
                        <a:t>Franciscan Health - Olympia Fields</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1649371539"/>
                  </a:ext>
                </a:extLst>
              </a:tr>
              <a:tr h="78417">
                <a:tc>
                  <a:txBody>
                    <a:bodyPr/>
                    <a:lstStyle/>
                    <a:p>
                      <a:pPr algn="l" fontAlgn="b"/>
                      <a:r>
                        <a:rPr lang="en-US" sz="400" u="none" strike="noStrike">
                          <a:effectLst/>
                        </a:rPr>
                        <a:t>Franklin Hospital District</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2015152125"/>
                  </a:ext>
                </a:extLst>
              </a:tr>
              <a:tr h="78417">
                <a:tc>
                  <a:txBody>
                    <a:bodyPr/>
                    <a:lstStyle/>
                    <a:p>
                      <a:pPr algn="l" fontAlgn="b"/>
                      <a:r>
                        <a:rPr lang="en-US" sz="400" u="none" strike="noStrike">
                          <a:effectLst/>
                        </a:rPr>
                        <a:t>Galesburg Cottage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3830421023"/>
                  </a:ext>
                </a:extLst>
              </a:tr>
              <a:tr h="78417">
                <a:tc>
                  <a:txBody>
                    <a:bodyPr/>
                    <a:lstStyle/>
                    <a:p>
                      <a:pPr algn="l" fontAlgn="b"/>
                      <a:r>
                        <a:rPr lang="en-US" sz="400" u="none" strike="noStrike">
                          <a:effectLst/>
                        </a:rPr>
                        <a:t>Genesis Medical Center - Aledo</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3766526440"/>
                  </a:ext>
                </a:extLst>
              </a:tr>
              <a:tr h="78417">
                <a:tc>
                  <a:txBody>
                    <a:bodyPr/>
                    <a:lstStyle/>
                    <a:p>
                      <a:pPr algn="l" fontAlgn="b"/>
                      <a:r>
                        <a:rPr lang="en-US" sz="400" u="none" strike="noStrike">
                          <a:effectLst/>
                        </a:rPr>
                        <a:t>Genesis Medical Center - Silvis</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181950467"/>
                  </a:ext>
                </a:extLst>
              </a:tr>
              <a:tr h="78417">
                <a:tc>
                  <a:txBody>
                    <a:bodyPr/>
                    <a:lstStyle/>
                    <a:p>
                      <a:pPr algn="l" fontAlgn="b"/>
                      <a:r>
                        <a:rPr lang="en-US" sz="400" u="none" strike="noStrike">
                          <a:effectLst/>
                        </a:rPr>
                        <a:t>Graham Hospital Association</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4079727302"/>
                  </a:ext>
                </a:extLst>
              </a:tr>
              <a:tr h="78417">
                <a:tc>
                  <a:txBody>
                    <a:bodyPr/>
                    <a:lstStyle/>
                    <a:p>
                      <a:pPr algn="l" fontAlgn="b"/>
                      <a:r>
                        <a:rPr lang="en-US" sz="400" u="none" strike="noStrike">
                          <a:effectLst/>
                        </a:rPr>
                        <a:t>Hamilton Memorial Hospital District</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503975727"/>
                  </a:ext>
                </a:extLst>
              </a:tr>
              <a:tr h="78417">
                <a:tc>
                  <a:txBody>
                    <a:bodyPr/>
                    <a:lstStyle/>
                    <a:p>
                      <a:pPr algn="l" fontAlgn="b"/>
                      <a:r>
                        <a:rPr lang="en-US" sz="400" u="none" strike="noStrike">
                          <a:effectLst/>
                        </a:rPr>
                        <a:t>Hardin County General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2191118787"/>
                  </a:ext>
                </a:extLst>
              </a:tr>
              <a:tr h="78417">
                <a:tc>
                  <a:txBody>
                    <a:bodyPr/>
                    <a:lstStyle/>
                    <a:p>
                      <a:pPr algn="l" fontAlgn="b"/>
                      <a:r>
                        <a:rPr lang="en-US" sz="400" u="none" strike="noStrike">
                          <a:effectLst/>
                        </a:rPr>
                        <a:t>Harrisburg Medical Center</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2054064561"/>
                  </a:ext>
                </a:extLst>
              </a:tr>
              <a:tr h="78417">
                <a:tc>
                  <a:txBody>
                    <a:bodyPr/>
                    <a:lstStyle/>
                    <a:p>
                      <a:pPr algn="l" fontAlgn="b"/>
                      <a:r>
                        <a:rPr lang="en-US" sz="400" u="none" strike="noStrike">
                          <a:effectLst/>
                        </a:rPr>
                        <a:t>Hillsboro Area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2935001381"/>
                  </a:ext>
                </a:extLst>
              </a:tr>
              <a:tr h="78417">
                <a:tc>
                  <a:txBody>
                    <a:bodyPr/>
                    <a:lstStyle/>
                    <a:p>
                      <a:pPr algn="l" fontAlgn="b"/>
                      <a:r>
                        <a:rPr lang="en-US" sz="400" u="none" strike="noStrike">
                          <a:effectLst/>
                        </a:rPr>
                        <a:t>HOLY CROSS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2837493462"/>
                  </a:ext>
                </a:extLst>
              </a:tr>
              <a:tr h="78417">
                <a:tc>
                  <a:txBody>
                    <a:bodyPr/>
                    <a:lstStyle/>
                    <a:p>
                      <a:pPr algn="l" fontAlgn="b"/>
                      <a:r>
                        <a:rPr lang="en-US" sz="400" u="none" strike="noStrike">
                          <a:effectLst/>
                        </a:rPr>
                        <a:t>Hopedale Medical Complex</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1152366696"/>
                  </a:ext>
                </a:extLst>
              </a:tr>
              <a:tr h="78417">
                <a:tc>
                  <a:txBody>
                    <a:bodyPr/>
                    <a:lstStyle/>
                    <a:p>
                      <a:pPr algn="l" fontAlgn="b"/>
                      <a:r>
                        <a:rPr lang="en-US" sz="400" u="none" strike="noStrike">
                          <a:effectLst/>
                        </a:rPr>
                        <a:t>Humboldt Park Health</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262493770"/>
                  </a:ext>
                </a:extLst>
              </a:tr>
              <a:tr h="78417">
                <a:tc>
                  <a:txBody>
                    <a:bodyPr/>
                    <a:lstStyle/>
                    <a:p>
                      <a:pPr algn="l" fontAlgn="b"/>
                      <a:r>
                        <a:rPr lang="en-US" sz="400" u="none" strike="noStrike">
                          <a:effectLst/>
                        </a:rPr>
                        <a:t>Iroquois Memorial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523009756"/>
                  </a:ext>
                </a:extLst>
              </a:tr>
              <a:tr h="78417">
                <a:tc>
                  <a:txBody>
                    <a:bodyPr/>
                    <a:lstStyle/>
                    <a:p>
                      <a:pPr algn="l" fontAlgn="b"/>
                      <a:r>
                        <a:rPr lang="en-US" sz="400" u="none" strike="noStrike">
                          <a:effectLst/>
                        </a:rPr>
                        <a:t>Jersey Community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2917422707"/>
                  </a:ext>
                </a:extLst>
              </a:tr>
              <a:tr h="78417">
                <a:tc>
                  <a:txBody>
                    <a:bodyPr/>
                    <a:lstStyle/>
                    <a:p>
                      <a:pPr algn="l" fontAlgn="b"/>
                      <a:r>
                        <a:rPr lang="en-US" sz="400" u="none" strike="noStrike">
                          <a:effectLst/>
                        </a:rPr>
                        <a:t>John H Stroger Hospital - Cook County</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522754515"/>
                  </a:ext>
                </a:extLst>
              </a:tr>
              <a:tr h="78417">
                <a:tc>
                  <a:txBody>
                    <a:bodyPr/>
                    <a:lstStyle/>
                    <a:p>
                      <a:pPr algn="l" fontAlgn="b"/>
                      <a:r>
                        <a:rPr lang="en-US" sz="400" u="none" strike="noStrike">
                          <a:effectLst/>
                        </a:rPr>
                        <a:t>Katherine Shaw Bethea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1300443983"/>
                  </a:ext>
                </a:extLst>
              </a:tr>
              <a:tr h="78417">
                <a:tc>
                  <a:txBody>
                    <a:bodyPr/>
                    <a:lstStyle/>
                    <a:p>
                      <a:pPr algn="l" fontAlgn="b"/>
                      <a:r>
                        <a:rPr lang="en-US" sz="400" u="none" strike="noStrike">
                          <a:effectLst/>
                        </a:rPr>
                        <a:t>Kirby Medical Center</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835881311"/>
                  </a:ext>
                </a:extLst>
              </a:tr>
              <a:tr h="78417">
                <a:tc>
                  <a:txBody>
                    <a:bodyPr/>
                    <a:lstStyle/>
                    <a:p>
                      <a:pPr algn="l" fontAlgn="b"/>
                      <a:r>
                        <a:rPr lang="en-US" sz="400" u="none" strike="noStrike">
                          <a:effectLst/>
                        </a:rPr>
                        <a:t>Lake Behavioral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3818065851"/>
                  </a:ext>
                </a:extLst>
              </a:tr>
              <a:tr h="78417">
                <a:tc>
                  <a:txBody>
                    <a:bodyPr/>
                    <a:lstStyle/>
                    <a:p>
                      <a:pPr algn="l" fontAlgn="b"/>
                      <a:r>
                        <a:rPr lang="en-US" sz="400" u="none" strike="noStrike">
                          <a:effectLst/>
                        </a:rPr>
                        <a:t>Loretto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3787505316"/>
                  </a:ext>
                </a:extLst>
              </a:tr>
              <a:tr h="78417">
                <a:tc>
                  <a:txBody>
                    <a:bodyPr/>
                    <a:lstStyle/>
                    <a:p>
                      <a:pPr algn="l" fontAlgn="b"/>
                      <a:r>
                        <a:rPr lang="en-US" sz="400" u="none" strike="noStrike">
                          <a:effectLst/>
                        </a:rPr>
                        <a:t>Loyola - Gottlieb Memorial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740431531"/>
                  </a:ext>
                </a:extLst>
              </a:tr>
              <a:tr h="78417">
                <a:tc>
                  <a:txBody>
                    <a:bodyPr/>
                    <a:lstStyle/>
                    <a:p>
                      <a:pPr algn="l" fontAlgn="b"/>
                      <a:r>
                        <a:rPr lang="en-US" sz="400" u="none" strike="noStrike">
                          <a:effectLst/>
                        </a:rPr>
                        <a:t>Loyola - MacNeal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1023459082"/>
                  </a:ext>
                </a:extLst>
              </a:tr>
              <a:tr h="78417">
                <a:tc>
                  <a:txBody>
                    <a:bodyPr/>
                    <a:lstStyle/>
                    <a:p>
                      <a:pPr algn="l" fontAlgn="b"/>
                      <a:r>
                        <a:rPr lang="en-US" sz="400" u="none" strike="noStrike">
                          <a:effectLst/>
                        </a:rPr>
                        <a:t>Loyola University Medical Center</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730450800"/>
                  </a:ext>
                </a:extLst>
              </a:tr>
              <a:tr h="78417">
                <a:tc>
                  <a:txBody>
                    <a:bodyPr/>
                    <a:lstStyle/>
                    <a:p>
                      <a:pPr algn="l" fontAlgn="b"/>
                      <a:r>
                        <a:rPr lang="en-US" sz="400" u="none" strike="noStrike">
                          <a:effectLst/>
                        </a:rPr>
                        <a:t>MARSHALL BROWNING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2159423263"/>
                  </a:ext>
                </a:extLst>
              </a:tr>
              <a:tr h="78417">
                <a:tc>
                  <a:txBody>
                    <a:bodyPr/>
                    <a:lstStyle/>
                    <a:p>
                      <a:pPr algn="l" fontAlgn="b"/>
                      <a:r>
                        <a:rPr lang="en-US" sz="400" u="none" strike="noStrike">
                          <a:effectLst/>
                        </a:rPr>
                        <a:t>Mason District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1652019870"/>
                  </a:ext>
                </a:extLst>
              </a:tr>
              <a:tr h="78417">
                <a:tc>
                  <a:txBody>
                    <a:bodyPr/>
                    <a:lstStyle/>
                    <a:p>
                      <a:pPr algn="l" fontAlgn="b"/>
                      <a:r>
                        <a:rPr lang="en-US" sz="400" u="none" strike="noStrike">
                          <a:effectLst/>
                        </a:rPr>
                        <a:t>Memorial Hospital â€“ Carthage</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600893285"/>
                  </a:ext>
                </a:extLst>
              </a:tr>
              <a:tr h="78417">
                <a:tc>
                  <a:txBody>
                    <a:bodyPr/>
                    <a:lstStyle/>
                    <a:p>
                      <a:pPr algn="l" fontAlgn="b"/>
                      <a:r>
                        <a:rPr lang="en-US" sz="400" u="none" strike="noStrike">
                          <a:effectLst/>
                        </a:rPr>
                        <a:t>Mercyhealth - Harvard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3369225017"/>
                  </a:ext>
                </a:extLst>
              </a:tr>
              <a:tr h="78417">
                <a:tc>
                  <a:txBody>
                    <a:bodyPr/>
                    <a:lstStyle/>
                    <a:p>
                      <a:pPr algn="l" fontAlgn="b"/>
                      <a:r>
                        <a:rPr lang="en-US" sz="400" u="none" strike="noStrike">
                          <a:effectLst/>
                        </a:rPr>
                        <a:t>Mercyhealth - Javon Bea Riverside</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1380577498"/>
                  </a:ext>
                </a:extLst>
              </a:tr>
              <a:tr h="78417">
                <a:tc>
                  <a:txBody>
                    <a:bodyPr/>
                    <a:lstStyle/>
                    <a:p>
                      <a:pPr algn="l" fontAlgn="b"/>
                      <a:r>
                        <a:rPr lang="en-US" sz="400" u="none" strike="noStrike">
                          <a:effectLst/>
                        </a:rPr>
                        <a:t>Mercyhealth - Javon Bea Rockton</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3259493441"/>
                  </a:ext>
                </a:extLst>
              </a:tr>
              <a:tr h="78417">
                <a:tc>
                  <a:txBody>
                    <a:bodyPr/>
                    <a:lstStyle/>
                    <a:p>
                      <a:pPr algn="l" fontAlgn="b"/>
                      <a:r>
                        <a:rPr lang="en-US" sz="400" u="none" strike="noStrike">
                          <a:effectLst/>
                        </a:rPr>
                        <a:t>Midwest Medical Center</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2750508521"/>
                  </a:ext>
                </a:extLst>
              </a:tr>
              <a:tr h="78417">
                <a:tc>
                  <a:txBody>
                    <a:bodyPr/>
                    <a:lstStyle/>
                    <a:p>
                      <a:pPr algn="l" fontAlgn="b"/>
                      <a:r>
                        <a:rPr lang="en-US" sz="400" u="none" strike="noStrike">
                          <a:effectLst/>
                        </a:rPr>
                        <a:t>Morris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2789406158"/>
                  </a:ext>
                </a:extLst>
              </a:tr>
              <a:tr h="78417">
                <a:tc>
                  <a:txBody>
                    <a:bodyPr/>
                    <a:lstStyle/>
                    <a:p>
                      <a:pPr algn="l" fontAlgn="b"/>
                      <a:r>
                        <a:rPr lang="en-US" sz="400" u="none" strike="noStrike">
                          <a:effectLst/>
                        </a:rPr>
                        <a:t>MORRISON COMMUNITY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360535227"/>
                  </a:ext>
                </a:extLst>
              </a:tr>
              <a:tr h="78417">
                <a:tc>
                  <a:txBody>
                    <a:bodyPr/>
                    <a:lstStyle/>
                    <a:p>
                      <a:pPr algn="l" fontAlgn="b"/>
                      <a:r>
                        <a:rPr lang="en-US" sz="400" u="none" strike="noStrike">
                          <a:effectLst/>
                        </a:rPr>
                        <a:t>Mount Sinai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3755456463"/>
                  </a:ext>
                </a:extLst>
              </a:tr>
              <a:tr h="78417">
                <a:tc>
                  <a:txBody>
                    <a:bodyPr/>
                    <a:lstStyle/>
                    <a:p>
                      <a:pPr algn="l" fontAlgn="b"/>
                      <a:r>
                        <a:rPr lang="en-US" sz="400" u="none" strike="noStrike">
                          <a:effectLst/>
                        </a:rPr>
                        <a:t>Mt Vernon - Good Samaritan Regional Health</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2692659431"/>
                  </a:ext>
                </a:extLst>
              </a:tr>
              <a:tr h="78417">
                <a:tc>
                  <a:txBody>
                    <a:bodyPr/>
                    <a:lstStyle/>
                    <a:p>
                      <a:pPr algn="l" fontAlgn="b"/>
                      <a:r>
                        <a:rPr lang="en-US" sz="400" u="none" strike="noStrike">
                          <a:effectLst/>
                        </a:rPr>
                        <a:t>NorthShore University Health System - Glenbrook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2629093938"/>
                  </a:ext>
                </a:extLst>
              </a:tr>
              <a:tr h="116841">
                <a:tc>
                  <a:txBody>
                    <a:bodyPr/>
                    <a:lstStyle/>
                    <a:p>
                      <a:pPr algn="l" fontAlgn="b"/>
                      <a:r>
                        <a:rPr lang="en-US" sz="400" u="none" strike="noStrike">
                          <a:effectLst/>
                        </a:rPr>
                        <a:t>NorthShore University Health System - Highland Park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2556112214"/>
                  </a:ext>
                </a:extLst>
              </a:tr>
              <a:tr h="78417">
                <a:tc>
                  <a:txBody>
                    <a:bodyPr/>
                    <a:lstStyle/>
                    <a:p>
                      <a:pPr algn="l" fontAlgn="b"/>
                      <a:r>
                        <a:rPr lang="en-US" sz="400" u="none" strike="noStrike">
                          <a:effectLst/>
                        </a:rPr>
                        <a:t>NorthShore University Health System - Swedish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297766810"/>
                  </a:ext>
                </a:extLst>
              </a:tr>
              <a:tr h="78417">
                <a:tc>
                  <a:txBody>
                    <a:bodyPr/>
                    <a:lstStyle/>
                    <a:p>
                      <a:pPr algn="l" fontAlgn="b"/>
                      <a:r>
                        <a:rPr lang="en-US" sz="400" u="none" strike="noStrike">
                          <a:effectLst/>
                        </a:rPr>
                        <a:t>NorthShore University Health System Evanston Hospital</a:t>
                      </a:r>
                      <a:endParaRPr lang="en-US" sz="400" b="1" i="0" u="none" strike="noStrike">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2578818860"/>
                  </a:ext>
                </a:extLst>
              </a:tr>
              <a:tr h="78417">
                <a:tc>
                  <a:txBody>
                    <a:bodyPr/>
                    <a:lstStyle/>
                    <a:p>
                      <a:pPr algn="l" fontAlgn="b"/>
                      <a:r>
                        <a:rPr lang="en-US" sz="400" u="none" strike="noStrike" dirty="0">
                          <a:effectLst/>
                        </a:rPr>
                        <a:t>NorthShore University Health System Skokie Hospital</a:t>
                      </a:r>
                      <a:endParaRPr lang="en-US" sz="400" b="1" i="0" u="none" strike="noStrike" dirty="0">
                        <a:solidFill>
                          <a:srgbClr val="000000"/>
                        </a:solidFill>
                        <a:effectLst/>
                        <a:latin typeface="Calibri" panose="020F0502020204030204" pitchFamily="34" charset="0"/>
                      </a:endParaRPr>
                    </a:p>
                  </a:txBody>
                  <a:tcPr marL="3921" marR="3921" marT="3921" marB="0" anchor="b"/>
                </a:tc>
                <a:extLst>
                  <a:ext uri="{0D108BD9-81ED-4DB2-BD59-A6C34878D82A}">
                    <a16:rowId xmlns:a16="http://schemas.microsoft.com/office/drawing/2014/main" val="1203840556"/>
                  </a:ext>
                </a:extLst>
              </a:tr>
            </a:tbl>
          </a:graphicData>
        </a:graphic>
      </p:graphicFrame>
      <p:graphicFrame>
        <p:nvGraphicFramePr>
          <p:cNvPr id="9" name="Table 8">
            <a:extLst>
              <a:ext uri="{FF2B5EF4-FFF2-40B4-BE49-F238E27FC236}">
                <a16:creationId xmlns:a16="http://schemas.microsoft.com/office/drawing/2014/main" id="{DE4FA6E9-04E7-5A7E-AAAA-72269CF0C703}"/>
              </a:ext>
            </a:extLst>
          </p:cNvPr>
          <p:cNvGraphicFramePr>
            <a:graphicFrameLocks noGrp="1"/>
          </p:cNvGraphicFramePr>
          <p:nvPr/>
        </p:nvGraphicFramePr>
        <p:xfrm>
          <a:off x="9630209" y="1523945"/>
          <a:ext cx="1889655" cy="4351310"/>
        </p:xfrm>
        <a:graphic>
          <a:graphicData uri="http://schemas.openxmlformats.org/drawingml/2006/table">
            <a:tbl>
              <a:tblPr>
                <a:tableStyleId>{5C22544A-7EE6-4342-B048-85BDC9FD1C3A}</a:tableStyleId>
              </a:tblPr>
              <a:tblGrid>
                <a:gridCol w="1889655">
                  <a:extLst>
                    <a:ext uri="{9D8B030D-6E8A-4147-A177-3AD203B41FA5}">
                      <a16:colId xmlns:a16="http://schemas.microsoft.com/office/drawing/2014/main" val="1234602850"/>
                    </a:ext>
                  </a:extLst>
                </a:gridCol>
              </a:tblGrid>
              <a:tr h="72546">
                <a:tc>
                  <a:txBody>
                    <a:bodyPr/>
                    <a:lstStyle/>
                    <a:p>
                      <a:pPr algn="l" fontAlgn="b"/>
                      <a:r>
                        <a:rPr lang="en-US" sz="300" u="none" strike="noStrike">
                          <a:effectLst/>
                        </a:rPr>
                        <a:t>Northwest Community Hospital</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3555567666"/>
                  </a:ext>
                </a:extLst>
              </a:tr>
              <a:tr h="72546">
                <a:tc>
                  <a:txBody>
                    <a:bodyPr/>
                    <a:lstStyle/>
                    <a:p>
                      <a:pPr algn="l" fontAlgn="b"/>
                      <a:r>
                        <a:rPr lang="en-US" sz="300" u="none" strike="noStrike">
                          <a:effectLst/>
                        </a:rPr>
                        <a:t>Pana Community Hospital</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1595334694"/>
                  </a:ext>
                </a:extLst>
              </a:tr>
              <a:tr h="72546">
                <a:tc>
                  <a:txBody>
                    <a:bodyPr/>
                    <a:lstStyle/>
                    <a:p>
                      <a:pPr algn="l" fontAlgn="b"/>
                      <a:r>
                        <a:rPr lang="en-US" sz="300" u="none" strike="noStrike">
                          <a:effectLst/>
                        </a:rPr>
                        <a:t>Paris Community Hospital</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2830213034"/>
                  </a:ext>
                </a:extLst>
              </a:tr>
              <a:tr h="72546">
                <a:tc>
                  <a:txBody>
                    <a:bodyPr/>
                    <a:lstStyle/>
                    <a:p>
                      <a:pPr algn="l" fontAlgn="b"/>
                      <a:r>
                        <a:rPr lang="en-US" sz="300" u="none" strike="noStrike">
                          <a:effectLst/>
                        </a:rPr>
                        <a:t>Pinckneyville Community Hospital</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2616386710"/>
                  </a:ext>
                </a:extLst>
              </a:tr>
              <a:tr h="72546">
                <a:tc>
                  <a:txBody>
                    <a:bodyPr/>
                    <a:lstStyle/>
                    <a:p>
                      <a:pPr algn="l" fontAlgn="b"/>
                      <a:r>
                        <a:rPr lang="en-US" sz="300" u="none" strike="noStrike">
                          <a:effectLst/>
                        </a:rPr>
                        <a:t>Pipeline Health - Weiss Memorial Hospital</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807834232"/>
                  </a:ext>
                </a:extLst>
              </a:tr>
              <a:tr h="72546">
                <a:tc>
                  <a:txBody>
                    <a:bodyPr/>
                    <a:lstStyle/>
                    <a:p>
                      <a:pPr algn="l" fontAlgn="b"/>
                      <a:r>
                        <a:rPr lang="en-US" sz="300" u="none" strike="noStrike">
                          <a:effectLst/>
                        </a:rPr>
                        <a:t>Pipeline Health - West Suburban Medical Center</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1860095006"/>
                  </a:ext>
                </a:extLst>
              </a:tr>
              <a:tr h="72546">
                <a:tc>
                  <a:txBody>
                    <a:bodyPr/>
                    <a:lstStyle/>
                    <a:p>
                      <a:pPr algn="l" fontAlgn="b"/>
                      <a:r>
                        <a:rPr lang="en-US" sz="300" u="none" strike="noStrike">
                          <a:effectLst/>
                        </a:rPr>
                        <a:t>Provident Hospital of Cook County</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4206902860"/>
                  </a:ext>
                </a:extLst>
              </a:tr>
              <a:tr h="72546">
                <a:tc>
                  <a:txBody>
                    <a:bodyPr/>
                    <a:lstStyle/>
                    <a:p>
                      <a:pPr algn="l" fontAlgn="b"/>
                      <a:r>
                        <a:rPr lang="en-US" sz="300" u="none" strike="noStrike">
                          <a:effectLst/>
                        </a:rPr>
                        <a:t>Quorum - Crossroads Community Hospital</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3216331235"/>
                  </a:ext>
                </a:extLst>
              </a:tr>
              <a:tr h="72546">
                <a:tc>
                  <a:txBody>
                    <a:bodyPr/>
                    <a:lstStyle/>
                    <a:p>
                      <a:pPr algn="l" fontAlgn="b"/>
                      <a:r>
                        <a:rPr lang="en-US" sz="300" u="none" strike="noStrike">
                          <a:effectLst/>
                        </a:rPr>
                        <a:t>Quorum - Gateway Regional Medical Center</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2442922954"/>
                  </a:ext>
                </a:extLst>
              </a:tr>
              <a:tr h="72546">
                <a:tc>
                  <a:txBody>
                    <a:bodyPr/>
                    <a:lstStyle/>
                    <a:p>
                      <a:pPr algn="l" fontAlgn="b"/>
                      <a:r>
                        <a:rPr lang="en-US" sz="300" u="none" strike="noStrike">
                          <a:effectLst/>
                        </a:rPr>
                        <a:t>Quorum - Heartland Regional Medical Center</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2805073734"/>
                  </a:ext>
                </a:extLst>
              </a:tr>
              <a:tr h="72546">
                <a:tc>
                  <a:txBody>
                    <a:bodyPr/>
                    <a:lstStyle/>
                    <a:p>
                      <a:pPr algn="l" fontAlgn="b"/>
                      <a:r>
                        <a:rPr lang="da-DK" sz="300" u="none" strike="noStrike">
                          <a:effectLst/>
                        </a:rPr>
                        <a:t>Quorum - Red Bud Regional Hospital</a:t>
                      </a:r>
                      <a:endParaRPr lang="da-DK"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2873341568"/>
                  </a:ext>
                </a:extLst>
              </a:tr>
              <a:tr h="72546">
                <a:tc>
                  <a:txBody>
                    <a:bodyPr/>
                    <a:lstStyle/>
                    <a:p>
                      <a:pPr algn="l" fontAlgn="b"/>
                      <a:r>
                        <a:rPr lang="en-US" sz="300" u="none" strike="noStrike">
                          <a:effectLst/>
                        </a:rPr>
                        <a:t>Quorum - Union County Hospital</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1277987075"/>
                  </a:ext>
                </a:extLst>
              </a:tr>
              <a:tr h="72546">
                <a:tc>
                  <a:txBody>
                    <a:bodyPr/>
                    <a:lstStyle/>
                    <a:p>
                      <a:pPr algn="l" fontAlgn="b"/>
                      <a:r>
                        <a:rPr lang="pt-BR" sz="300" u="none" strike="noStrike">
                          <a:effectLst/>
                        </a:rPr>
                        <a:t>Quorum - Vista Medical Center East</a:t>
                      </a:r>
                      <a:endParaRPr lang="pt-BR"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981963019"/>
                  </a:ext>
                </a:extLst>
              </a:tr>
              <a:tr h="72546">
                <a:tc>
                  <a:txBody>
                    <a:bodyPr/>
                    <a:lstStyle/>
                    <a:p>
                      <a:pPr algn="l" fontAlgn="b"/>
                      <a:r>
                        <a:rPr lang="en-US" sz="300" u="none" strike="noStrike">
                          <a:effectLst/>
                        </a:rPr>
                        <a:t>Riverside Medical Center</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3553168484"/>
                  </a:ext>
                </a:extLst>
              </a:tr>
              <a:tr h="72546">
                <a:tc>
                  <a:txBody>
                    <a:bodyPr/>
                    <a:lstStyle/>
                    <a:p>
                      <a:pPr algn="l" fontAlgn="b"/>
                      <a:r>
                        <a:rPr lang="en-US" sz="300" u="none" strike="noStrike">
                          <a:effectLst/>
                        </a:rPr>
                        <a:t>Rochelle Community Hospital</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2589387086"/>
                  </a:ext>
                </a:extLst>
              </a:tr>
              <a:tr h="72546">
                <a:tc>
                  <a:txBody>
                    <a:bodyPr/>
                    <a:lstStyle/>
                    <a:p>
                      <a:pPr algn="l" fontAlgn="b"/>
                      <a:r>
                        <a:rPr lang="en-US" sz="300" u="none" strike="noStrike">
                          <a:effectLst/>
                        </a:rPr>
                        <a:t>Saint Anthony Hospital</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111593849"/>
                  </a:ext>
                </a:extLst>
              </a:tr>
              <a:tr h="72546">
                <a:tc>
                  <a:txBody>
                    <a:bodyPr/>
                    <a:lstStyle/>
                    <a:p>
                      <a:pPr algn="l" fontAlgn="b"/>
                      <a:r>
                        <a:rPr lang="en-US" sz="300" u="none" strike="noStrike">
                          <a:effectLst/>
                        </a:rPr>
                        <a:t>Salem Township Hospital</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3735864847"/>
                  </a:ext>
                </a:extLst>
              </a:tr>
              <a:tr h="72546">
                <a:tc>
                  <a:txBody>
                    <a:bodyPr/>
                    <a:lstStyle/>
                    <a:p>
                      <a:pPr algn="l" fontAlgn="b"/>
                      <a:r>
                        <a:rPr lang="en-US" sz="300" u="none" strike="noStrike">
                          <a:effectLst/>
                        </a:rPr>
                        <a:t>Sarah Bush Lincoln Health</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2707908700"/>
                  </a:ext>
                </a:extLst>
              </a:tr>
              <a:tr h="72546">
                <a:tc>
                  <a:txBody>
                    <a:bodyPr/>
                    <a:lstStyle/>
                    <a:p>
                      <a:pPr algn="l" fontAlgn="b"/>
                      <a:r>
                        <a:rPr lang="en-US" sz="300" u="none" strike="noStrike">
                          <a:effectLst/>
                        </a:rPr>
                        <a:t>Sarah D. Culbertson Memorial Hospital</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2537769336"/>
                  </a:ext>
                </a:extLst>
              </a:tr>
              <a:tr h="72546">
                <a:tc>
                  <a:txBody>
                    <a:bodyPr/>
                    <a:lstStyle/>
                    <a:p>
                      <a:pPr algn="l" fontAlgn="b"/>
                      <a:r>
                        <a:rPr lang="en-US" sz="300" u="none" strike="noStrike">
                          <a:effectLst/>
                        </a:rPr>
                        <a:t>Schwab Rehabilitation Hospital</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2426847546"/>
                  </a:ext>
                </a:extLst>
              </a:tr>
              <a:tr h="72546">
                <a:tc>
                  <a:txBody>
                    <a:bodyPr/>
                    <a:lstStyle/>
                    <a:p>
                      <a:pPr algn="l" fontAlgn="b"/>
                      <a:r>
                        <a:rPr lang="en-US" sz="300" u="none" strike="noStrike">
                          <a:effectLst/>
                        </a:rPr>
                        <a:t>Shirley Ryan - Arlington Heights</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3622822391"/>
                  </a:ext>
                </a:extLst>
              </a:tr>
              <a:tr h="72546">
                <a:tc>
                  <a:txBody>
                    <a:bodyPr/>
                    <a:lstStyle/>
                    <a:p>
                      <a:pPr algn="l" fontAlgn="b"/>
                      <a:r>
                        <a:rPr lang="en-US" sz="300" u="none" strike="noStrike">
                          <a:effectLst/>
                        </a:rPr>
                        <a:t>Shirley Ryan - Burr Ridge</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1387675063"/>
                  </a:ext>
                </a:extLst>
              </a:tr>
              <a:tr h="72546">
                <a:tc>
                  <a:txBody>
                    <a:bodyPr/>
                    <a:lstStyle/>
                    <a:p>
                      <a:pPr algn="l" fontAlgn="b"/>
                      <a:r>
                        <a:rPr lang="en-US" sz="300" u="none" strike="noStrike">
                          <a:effectLst/>
                        </a:rPr>
                        <a:t>Shirley Ryan - Elk Grove Village OP</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1282241364"/>
                  </a:ext>
                </a:extLst>
              </a:tr>
              <a:tr h="72546">
                <a:tc>
                  <a:txBody>
                    <a:bodyPr/>
                    <a:lstStyle/>
                    <a:p>
                      <a:pPr algn="l" fontAlgn="b"/>
                      <a:r>
                        <a:rPr lang="en-US" sz="300" u="none" strike="noStrike">
                          <a:effectLst/>
                        </a:rPr>
                        <a:t>Shirley Ryan - Glenview</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1020574464"/>
                  </a:ext>
                </a:extLst>
              </a:tr>
              <a:tr h="72546">
                <a:tc>
                  <a:txBody>
                    <a:bodyPr/>
                    <a:lstStyle/>
                    <a:p>
                      <a:pPr algn="l" fontAlgn="b"/>
                      <a:r>
                        <a:rPr lang="en-US" sz="300" u="none" strike="noStrike">
                          <a:effectLst/>
                        </a:rPr>
                        <a:t>Shirley Ryan - Homewood</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3989778839"/>
                  </a:ext>
                </a:extLst>
              </a:tr>
              <a:tr h="72546">
                <a:tc>
                  <a:txBody>
                    <a:bodyPr/>
                    <a:lstStyle/>
                    <a:p>
                      <a:pPr algn="l" fontAlgn="b"/>
                      <a:r>
                        <a:rPr lang="en-US" sz="300" u="none" strike="noStrike">
                          <a:effectLst/>
                        </a:rPr>
                        <a:t>Shirley Ryan - Northshore</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3414308746"/>
                  </a:ext>
                </a:extLst>
              </a:tr>
              <a:tr h="72546">
                <a:tc>
                  <a:txBody>
                    <a:bodyPr/>
                    <a:lstStyle/>
                    <a:p>
                      <a:pPr algn="l" fontAlgn="b"/>
                      <a:r>
                        <a:rPr lang="en-US" sz="300" u="none" strike="noStrike">
                          <a:effectLst/>
                        </a:rPr>
                        <a:t>Shirley Ryan - Pain Management Center</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3486199888"/>
                  </a:ext>
                </a:extLst>
              </a:tr>
              <a:tr h="72546">
                <a:tc>
                  <a:txBody>
                    <a:bodyPr/>
                    <a:lstStyle/>
                    <a:p>
                      <a:pPr algn="l" fontAlgn="b"/>
                      <a:r>
                        <a:rPr lang="en-US" sz="300" u="none" strike="noStrike">
                          <a:effectLst/>
                        </a:rPr>
                        <a:t>Shirley Ryan - River Forest</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3320371818"/>
                  </a:ext>
                </a:extLst>
              </a:tr>
              <a:tr h="72546">
                <a:tc>
                  <a:txBody>
                    <a:bodyPr/>
                    <a:lstStyle/>
                    <a:p>
                      <a:pPr algn="l" fontAlgn="b"/>
                      <a:r>
                        <a:rPr lang="en-US" sz="300" u="none" strike="noStrike">
                          <a:effectLst/>
                        </a:rPr>
                        <a:t>Shirley Ryan - Streeterville DayRehab Center</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681341278"/>
                  </a:ext>
                </a:extLst>
              </a:tr>
              <a:tr h="72546">
                <a:tc>
                  <a:txBody>
                    <a:bodyPr/>
                    <a:lstStyle/>
                    <a:p>
                      <a:pPr algn="l" fontAlgn="b"/>
                      <a:r>
                        <a:rPr lang="en-US" sz="300" u="none" strike="noStrike">
                          <a:effectLst/>
                        </a:rPr>
                        <a:t>Shirley Ryan - Vocational Rehab</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3546507530"/>
                  </a:ext>
                </a:extLst>
              </a:tr>
              <a:tr h="72546">
                <a:tc>
                  <a:txBody>
                    <a:bodyPr/>
                    <a:lstStyle/>
                    <a:p>
                      <a:pPr algn="l" fontAlgn="b"/>
                      <a:r>
                        <a:rPr lang="en-US" sz="300" u="none" strike="noStrike">
                          <a:effectLst/>
                        </a:rPr>
                        <a:t>Shirley Ryan AbilityLab</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827979554"/>
                  </a:ext>
                </a:extLst>
              </a:tr>
              <a:tr h="72546">
                <a:tc>
                  <a:txBody>
                    <a:bodyPr/>
                    <a:lstStyle/>
                    <a:p>
                      <a:pPr algn="l" fontAlgn="b"/>
                      <a:r>
                        <a:rPr lang="en-US" sz="300" u="none" strike="noStrike">
                          <a:effectLst/>
                        </a:rPr>
                        <a:t>Shriners Hospital for Children - Chicago</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1944419766"/>
                  </a:ext>
                </a:extLst>
              </a:tr>
              <a:tr h="72546">
                <a:tc>
                  <a:txBody>
                    <a:bodyPr/>
                    <a:lstStyle/>
                    <a:p>
                      <a:pPr algn="l" fontAlgn="b"/>
                      <a:r>
                        <a:rPr lang="en-US" sz="300" u="none" strike="noStrike">
                          <a:effectLst/>
                        </a:rPr>
                        <a:t>Silver Oaks Behavioral Hospital</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887105652"/>
                  </a:ext>
                </a:extLst>
              </a:tr>
              <a:tr h="72546">
                <a:tc>
                  <a:txBody>
                    <a:bodyPr/>
                    <a:lstStyle/>
                    <a:p>
                      <a:pPr algn="l" fontAlgn="b"/>
                      <a:r>
                        <a:rPr lang="en-US" sz="300" u="none" strike="noStrike">
                          <a:effectLst/>
                        </a:rPr>
                        <a:t>South Shore Hospital Corp</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2803494172"/>
                  </a:ext>
                </a:extLst>
              </a:tr>
              <a:tr h="72546">
                <a:tc>
                  <a:txBody>
                    <a:bodyPr/>
                    <a:lstStyle/>
                    <a:p>
                      <a:pPr algn="l" fontAlgn="b"/>
                      <a:r>
                        <a:rPr lang="en-US" sz="300" u="none" strike="noStrike">
                          <a:effectLst/>
                        </a:rPr>
                        <a:t>Sparta Community Hospital</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851324592"/>
                  </a:ext>
                </a:extLst>
              </a:tr>
              <a:tr h="72546">
                <a:tc>
                  <a:txBody>
                    <a:bodyPr/>
                    <a:lstStyle/>
                    <a:p>
                      <a:pPr algn="l" fontAlgn="b"/>
                      <a:r>
                        <a:rPr lang="en-US" sz="300" u="none" strike="noStrike">
                          <a:effectLst/>
                        </a:rPr>
                        <a:t>St. Bernard Hospital</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312395326"/>
                  </a:ext>
                </a:extLst>
              </a:tr>
              <a:tr h="72546">
                <a:tc>
                  <a:txBody>
                    <a:bodyPr/>
                    <a:lstStyle/>
                    <a:p>
                      <a:pPr algn="l" fontAlgn="b"/>
                      <a:r>
                        <a:rPr lang="en-US" sz="300" u="none" strike="noStrike">
                          <a:effectLst/>
                        </a:rPr>
                        <a:t>St. Margaret's Health - Peru</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3147036062"/>
                  </a:ext>
                </a:extLst>
              </a:tr>
              <a:tr h="72546">
                <a:tc>
                  <a:txBody>
                    <a:bodyPr/>
                    <a:lstStyle/>
                    <a:p>
                      <a:pPr algn="l" fontAlgn="b"/>
                      <a:r>
                        <a:rPr lang="en-US" sz="300" u="none" strike="noStrike">
                          <a:effectLst/>
                        </a:rPr>
                        <a:t>St. Margaret's Health - Spring Valley</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1788125367"/>
                  </a:ext>
                </a:extLst>
              </a:tr>
              <a:tr h="72546">
                <a:tc>
                  <a:txBody>
                    <a:bodyPr/>
                    <a:lstStyle/>
                    <a:p>
                      <a:pPr algn="l" fontAlgn="b"/>
                      <a:r>
                        <a:rPr lang="en-US" sz="300" u="none" strike="noStrike">
                          <a:effectLst/>
                        </a:rPr>
                        <a:t>St. Mary's Hospital - Centralia SSM</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2833117659"/>
                  </a:ext>
                </a:extLst>
              </a:tr>
              <a:tr h="108094">
                <a:tc>
                  <a:txBody>
                    <a:bodyPr/>
                    <a:lstStyle/>
                    <a:p>
                      <a:pPr algn="l" fontAlgn="b"/>
                      <a:r>
                        <a:rPr lang="en-US" sz="300" u="none" strike="noStrike">
                          <a:effectLst/>
                        </a:rPr>
                        <a:t>The Encompass Health Rehabilitation Institute of Libertyville</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2440953163"/>
                  </a:ext>
                </a:extLst>
              </a:tr>
              <a:tr h="108094">
                <a:tc>
                  <a:txBody>
                    <a:bodyPr/>
                    <a:lstStyle/>
                    <a:p>
                      <a:pPr algn="l" fontAlgn="b"/>
                      <a:r>
                        <a:rPr lang="en-US" sz="300" u="none" strike="noStrike">
                          <a:effectLst/>
                        </a:rPr>
                        <a:t>The Rehabilitation Institute of Southern Illinois (Encompass)</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3810201846"/>
                  </a:ext>
                </a:extLst>
              </a:tr>
              <a:tr h="72546">
                <a:tc>
                  <a:txBody>
                    <a:bodyPr/>
                    <a:lstStyle/>
                    <a:p>
                      <a:pPr algn="l" fontAlgn="b"/>
                      <a:r>
                        <a:rPr lang="en-US" sz="300" u="none" strike="noStrike">
                          <a:effectLst/>
                        </a:rPr>
                        <a:t>Thomas H. Boyd Memorial Hospital</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3869524708"/>
                  </a:ext>
                </a:extLst>
              </a:tr>
              <a:tr h="72546">
                <a:tc>
                  <a:txBody>
                    <a:bodyPr/>
                    <a:lstStyle/>
                    <a:p>
                      <a:pPr algn="l" fontAlgn="b"/>
                      <a:r>
                        <a:rPr lang="en-US" sz="300" u="none" strike="noStrike">
                          <a:effectLst/>
                        </a:rPr>
                        <a:t>Thorek Memorial Hospital</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66703903"/>
                  </a:ext>
                </a:extLst>
              </a:tr>
              <a:tr h="72546">
                <a:tc>
                  <a:txBody>
                    <a:bodyPr/>
                    <a:lstStyle/>
                    <a:p>
                      <a:pPr algn="l" fontAlgn="b"/>
                      <a:r>
                        <a:rPr lang="en-US" sz="300" u="none" strike="noStrike">
                          <a:effectLst/>
                        </a:rPr>
                        <a:t>Thorek Memorial Hospital Andersonville</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3770677697"/>
                  </a:ext>
                </a:extLst>
              </a:tr>
              <a:tr h="72546">
                <a:tc>
                  <a:txBody>
                    <a:bodyPr/>
                    <a:lstStyle/>
                    <a:p>
                      <a:pPr algn="l" fontAlgn="b"/>
                      <a:r>
                        <a:rPr lang="en-US" sz="300" u="none" strike="noStrike">
                          <a:effectLst/>
                        </a:rPr>
                        <a:t>TOUCHETTE REGIONAL HOSPITAL</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787345015"/>
                  </a:ext>
                </a:extLst>
              </a:tr>
              <a:tr h="72546">
                <a:tc>
                  <a:txBody>
                    <a:bodyPr/>
                    <a:lstStyle/>
                    <a:p>
                      <a:pPr algn="l" fontAlgn="b"/>
                      <a:r>
                        <a:rPr lang="en-US" sz="300" u="none" strike="noStrike">
                          <a:effectLst/>
                        </a:rPr>
                        <a:t>UHS - Garfield Park Hospital</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1839707191"/>
                  </a:ext>
                </a:extLst>
              </a:tr>
              <a:tr h="72546">
                <a:tc>
                  <a:txBody>
                    <a:bodyPr/>
                    <a:lstStyle/>
                    <a:p>
                      <a:pPr algn="l" fontAlgn="b"/>
                      <a:r>
                        <a:rPr lang="en-US" sz="300" u="none" strike="noStrike">
                          <a:effectLst/>
                        </a:rPr>
                        <a:t>UHS - Hartgrove Hospital</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3513441470"/>
                  </a:ext>
                </a:extLst>
              </a:tr>
              <a:tr h="72546">
                <a:tc>
                  <a:txBody>
                    <a:bodyPr/>
                    <a:lstStyle/>
                    <a:p>
                      <a:pPr algn="l" fontAlgn="b"/>
                      <a:r>
                        <a:rPr lang="en-US" sz="300" u="none" strike="noStrike">
                          <a:effectLst/>
                        </a:rPr>
                        <a:t>UHS - Lincoln Prairie Behavioral Health Center</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3818295102"/>
                  </a:ext>
                </a:extLst>
              </a:tr>
              <a:tr h="72546">
                <a:tc>
                  <a:txBody>
                    <a:bodyPr/>
                    <a:lstStyle/>
                    <a:p>
                      <a:pPr algn="l" fontAlgn="b"/>
                      <a:r>
                        <a:rPr lang="en-US" sz="300" u="none" strike="noStrike">
                          <a:effectLst/>
                        </a:rPr>
                        <a:t>UHS - Riveredge Hospital</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126841737"/>
                  </a:ext>
                </a:extLst>
              </a:tr>
              <a:tr h="72546">
                <a:tc>
                  <a:txBody>
                    <a:bodyPr/>
                    <a:lstStyle/>
                    <a:p>
                      <a:pPr algn="l" fontAlgn="b"/>
                      <a:r>
                        <a:rPr lang="en-US" sz="300" u="none" strike="noStrike">
                          <a:effectLst/>
                        </a:rPr>
                        <a:t>UHS - Streamwood Behavioral Health Center</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3935471700"/>
                  </a:ext>
                </a:extLst>
              </a:tr>
              <a:tr h="72546">
                <a:tc>
                  <a:txBody>
                    <a:bodyPr/>
                    <a:lstStyle/>
                    <a:p>
                      <a:pPr algn="l" fontAlgn="b"/>
                      <a:r>
                        <a:rPr lang="en-US" sz="300" u="none" strike="noStrike">
                          <a:effectLst/>
                        </a:rPr>
                        <a:t>UHS - The Pavilion Foundation Hospital</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2466124443"/>
                  </a:ext>
                </a:extLst>
              </a:tr>
              <a:tr h="72546">
                <a:tc>
                  <a:txBody>
                    <a:bodyPr/>
                    <a:lstStyle/>
                    <a:p>
                      <a:pPr algn="l" fontAlgn="b"/>
                      <a:r>
                        <a:rPr lang="en-US" sz="300" u="none" strike="noStrike">
                          <a:effectLst/>
                        </a:rPr>
                        <a:t>UnityPoint Health - Methodist</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2988051898"/>
                  </a:ext>
                </a:extLst>
              </a:tr>
              <a:tr h="72546">
                <a:tc>
                  <a:txBody>
                    <a:bodyPr/>
                    <a:lstStyle/>
                    <a:p>
                      <a:pPr algn="l" fontAlgn="b"/>
                      <a:r>
                        <a:rPr lang="en-US" sz="300" u="none" strike="noStrike">
                          <a:effectLst/>
                        </a:rPr>
                        <a:t>UnityPoint Health - Pekin</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3834536957"/>
                  </a:ext>
                </a:extLst>
              </a:tr>
              <a:tr h="72546">
                <a:tc>
                  <a:txBody>
                    <a:bodyPr/>
                    <a:lstStyle/>
                    <a:p>
                      <a:pPr algn="l" fontAlgn="b"/>
                      <a:r>
                        <a:rPr lang="en-US" sz="300" u="none" strike="noStrike">
                          <a:effectLst/>
                        </a:rPr>
                        <a:t>UnityPoint Health - Proctor</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529953723"/>
                  </a:ext>
                </a:extLst>
              </a:tr>
              <a:tr h="72546">
                <a:tc>
                  <a:txBody>
                    <a:bodyPr/>
                    <a:lstStyle/>
                    <a:p>
                      <a:pPr algn="l" fontAlgn="b"/>
                      <a:r>
                        <a:rPr lang="en-US" sz="300" u="none" strike="noStrike">
                          <a:effectLst/>
                        </a:rPr>
                        <a:t>UnityPoint Health Trinity - Moline (bills with Rock Island)</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1306376343"/>
                  </a:ext>
                </a:extLst>
              </a:tr>
              <a:tr h="72546">
                <a:tc>
                  <a:txBody>
                    <a:bodyPr/>
                    <a:lstStyle/>
                    <a:p>
                      <a:pPr algn="l" fontAlgn="b"/>
                      <a:r>
                        <a:rPr lang="en-US" sz="300" u="none" strike="noStrike">
                          <a:effectLst/>
                        </a:rPr>
                        <a:t>UnityPoint Health Trinity - Rock Island</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1955172875"/>
                  </a:ext>
                </a:extLst>
              </a:tr>
              <a:tr h="72546">
                <a:tc>
                  <a:txBody>
                    <a:bodyPr/>
                    <a:lstStyle/>
                    <a:p>
                      <a:pPr algn="l" fontAlgn="b"/>
                      <a:r>
                        <a:rPr lang="en-US" sz="300" u="none" strike="noStrike">
                          <a:effectLst/>
                        </a:rPr>
                        <a:t>Van Matre Encompass Health Rehabilitation</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3729817502"/>
                  </a:ext>
                </a:extLst>
              </a:tr>
              <a:tr h="72546">
                <a:tc>
                  <a:txBody>
                    <a:bodyPr/>
                    <a:lstStyle/>
                    <a:p>
                      <a:pPr algn="l" fontAlgn="b"/>
                      <a:r>
                        <a:rPr lang="en-US" sz="300" u="none" strike="noStrike">
                          <a:effectLst/>
                        </a:rPr>
                        <a:t>Wabash General Hospital</a:t>
                      </a:r>
                      <a:endParaRPr lang="en-US" sz="300" b="1" i="0" u="none" strike="noStrike">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596816399"/>
                  </a:ext>
                </a:extLst>
              </a:tr>
              <a:tr h="72546">
                <a:tc>
                  <a:txBody>
                    <a:bodyPr/>
                    <a:lstStyle/>
                    <a:p>
                      <a:pPr algn="l" fontAlgn="b"/>
                      <a:r>
                        <a:rPr lang="en-US" sz="300" u="none" strike="noStrike" dirty="0">
                          <a:effectLst/>
                        </a:rPr>
                        <a:t>Washington County Hospital</a:t>
                      </a:r>
                      <a:endParaRPr lang="en-US" sz="300" b="1" i="0" u="none" strike="noStrike" dirty="0">
                        <a:solidFill>
                          <a:srgbClr val="000000"/>
                        </a:solidFill>
                        <a:effectLst/>
                        <a:latin typeface="Calibri" panose="020F0502020204030204" pitchFamily="34" charset="0"/>
                      </a:endParaRPr>
                    </a:p>
                  </a:txBody>
                  <a:tcPr marL="3627" marR="3627" marT="3627" marB="0" anchor="b"/>
                </a:tc>
                <a:extLst>
                  <a:ext uri="{0D108BD9-81ED-4DB2-BD59-A6C34878D82A}">
                    <a16:rowId xmlns:a16="http://schemas.microsoft.com/office/drawing/2014/main" val="3094119517"/>
                  </a:ext>
                </a:extLst>
              </a:tr>
            </a:tbl>
          </a:graphicData>
        </a:graphic>
      </p:graphicFrame>
    </p:spTree>
    <p:extLst>
      <p:ext uri="{BB962C8B-B14F-4D97-AF65-F5344CB8AC3E}">
        <p14:creationId xmlns:p14="http://schemas.microsoft.com/office/powerpoint/2010/main" val="1656833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3DCF-5262-6959-C875-74362C62D772}"/>
              </a:ext>
            </a:extLst>
          </p:cNvPr>
          <p:cNvSpPr>
            <a:spLocks noGrp="1"/>
          </p:cNvSpPr>
          <p:nvPr>
            <p:ph type="title"/>
          </p:nvPr>
        </p:nvSpPr>
        <p:spPr>
          <a:xfrm>
            <a:off x="1183340" y="335373"/>
            <a:ext cx="10170459" cy="750791"/>
          </a:xfrm>
        </p:spPr>
        <p:txBody>
          <a:bodyPr/>
          <a:lstStyle/>
          <a:p>
            <a:pPr algn="ctr"/>
            <a:r>
              <a:rPr lang="en-US"/>
              <a:t>Improved Data Quality</a:t>
            </a:r>
          </a:p>
        </p:txBody>
      </p:sp>
      <p:graphicFrame>
        <p:nvGraphicFramePr>
          <p:cNvPr id="9" name="Table 6">
            <a:extLst>
              <a:ext uri="{FF2B5EF4-FFF2-40B4-BE49-F238E27FC236}">
                <a16:creationId xmlns:a16="http://schemas.microsoft.com/office/drawing/2014/main" id="{89D6EFD6-1774-0D38-2880-D52BB31F0ED0}"/>
              </a:ext>
            </a:extLst>
          </p:cNvPr>
          <p:cNvGraphicFramePr>
            <a:graphicFrameLocks/>
          </p:cNvGraphicFramePr>
          <p:nvPr/>
        </p:nvGraphicFramePr>
        <p:xfrm>
          <a:off x="238990" y="1407581"/>
          <a:ext cx="5593399" cy="4389120"/>
        </p:xfrm>
        <a:graphic>
          <a:graphicData uri="http://schemas.openxmlformats.org/drawingml/2006/table">
            <a:tbl>
              <a:tblPr firstRow="1" bandRow="1">
                <a:tableStyleId>{6E25E649-3F16-4E02-A733-19D2CDBF48F0}</a:tableStyleId>
              </a:tblPr>
              <a:tblGrid>
                <a:gridCol w="1701021">
                  <a:extLst>
                    <a:ext uri="{9D8B030D-6E8A-4147-A177-3AD203B41FA5}">
                      <a16:colId xmlns:a16="http://schemas.microsoft.com/office/drawing/2014/main" val="1765585035"/>
                    </a:ext>
                  </a:extLst>
                </a:gridCol>
                <a:gridCol w="506627">
                  <a:extLst>
                    <a:ext uri="{9D8B030D-6E8A-4147-A177-3AD203B41FA5}">
                      <a16:colId xmlns:a16="http://schemas.microsoft.com/office/drawing/2014/main" val="1362686260"/>
                    </a:ext>
                  </a:extLst>
                </a:gridCol>
                <a:gridCol w="525237">
                  <a:extLst>
                    <a:ext uri="{9D8B030D-6E8A-4147-A177-3AD203B41FA5}">
                      <a16:colId xmlns:a16="http://schemas.microsoft.com/office/drawing/2014/main" val="176980412"/>
                    </a:ext>
                  </a:extLst>
                </a:gridCol>
                <a:gridCol w="594408">
                  <a:extLst>
                    <a:ext uri="{9D8B030D-6E8A-4147-A177-3AD203B41FA5}">
                      <a16:colId xmlns:a16="http://schemas.microsoft.com/office/drawing/2014/main" val="4006876773"/>
                    </a:ext>
                  </a:extLst>
                </a:gridCol>
                <a:gridCol w="593984">
                  <a:extLst>
                    <a:ext uri="{9D8B030D-6E8A-4147-A177-3AD203B41FA5}">
                      <a16:colId xmlns:a16="http://schemas.microsoft.com/office/drawing/2014/main" val="2150772736"/>
                    </a:ext>
                  </a:extLst>
                </a:gridCol>
                <a:gridCol w="836061">
                  <a:extLst>
                    <a:ext uri="{9D8B030D-6E8A-4147-A177-3AD203B41FA5}">
                      <a16:colId xmlns:a16="http://schemas.microsoft.com/office/drawing/2014/main" val="69222193"/>
                    </a:ext>
                  </a:extLst>
                </a:gridCol>
                <a:gridCol w="836061">
                  <a:extLst>
                    <a:ext uri="{9D8B030D-6E8A-4147-A177-3AD203B41FA5}">
                      <a16:colId xmlns:a16="http://schemas.microsoft.com/office/drawing/2014/main" val="133872390"/>
                    </a:ext>
                  </a:extLst>
                </a:gridCol>
              </a:tblGrid>
              <a:tr h="210828">
                <a:tc>
                  <a:txBody>
                    <a:bodyPr/>
                    <a:lstStyle/>
                    <a:p>
                      <a:pPr algn="ctr"/>
                      <a:r>
                        <a:rPr lang="en-US" sz="1200"/>
                        <a:t>Segment/Field </a:t>
                      </a:r>
                    </a:p>
                  </a:txBody>
                  <a:tcPr/>
                </a:tc>
                <a:tc>
                  <a:txBody>
                    <a:bodyPr/>
                    <a:lstStyle/>
                    <a:p>
                      <a:pPr algn="ctr"/>
                      <a:r>
                        <a:rPr lang="en-US" sz="1200"/>
                        <a:t>%</a:t>
                      </a:r>
                    </a:p>
                  </a:txBody>
                  <a:tcPr/>
                </a:tc>
                <a:tc>
                  <a:txBody>
                    <a:bodyPr/>
                    <a:lstStyle/>
                    <a:p>
                      <a:pPr algn="ctr"/>
                      <a:r>
                        <a:rPr lang="en-US" sz="1200"/>
                        <a:t>2021</a:t>
                      </a:r>
                    </a:p>
                  </a:txBody>
                  <a:tcPr/>
                </a:tc>
                <a:tc>
                  <a:txBody>
                    <a:bodyPr/>
                    <a:lstStyle/>
                    <a:p>
                      <a:pPr algn="ctr"/>
                      <a:r>
                        <a:rPr lang="en-US" sz="1200"/>
                        <a:t>2022</a:t>
                      </a:r>
                    </a:p>
                  </a:txBody>
                  <a:tcPr/>
                </a:tc>
                <a:tc>
                  <a:txBody>
                    <a:bodyPr/>
                    <a:lstStyle/>
                    <a:p>
                      <a:pPr algn="ctr"/>
                      <a:r>
                        <a:rPr lang="en-US" sz="1200"/>
                        <a:t>2023</a:t>
                      </a:r>
                    </a:p>
                  </a:txBody>
                  <a:tcPr/>
                </a:tc>
                <a:tc>
                  <a:txBody>
                    <a:bodyPr/>
                    <a:lstStyle/>
                    <a:p>
                      <a:pPr algn="ctr"/>
                      <a:r>
                        <a:rPr lang="en-US" sz="1200"/>
                        <a:t>2024</a:t>
                      </a:r>
                    </a:p>
                  </a:txBody>
                  <a:tcPr/>
                </a:tc>
                <a:tc>
                  <a:txBody>
                    <a:bodyPr/>
                    <a:lstStyle/>
                    <a:p>
                      <a:pPr algn="ctr"/>
                      <a:r>
                        <a:rPr lang="en-US" sz="1200"/>
                        <a:t>Diff.</a:t>
                      </a:r>
                    </a:p>
                  </a:txBody>
                  <a:tcPr/>
                </a:tc>
                <a:extLst>
                  <a:ext uri="{0D108BD9-81ED-4DB2-BD59-A6C34878D82A}">
                    <a16:rowId xmlns:a16="http://schemas.microsoft.com/office/drawing/2014/main" val="3630086583"/>
                  </a:ext>
                </a:extLst>
              </a:tr>
              <a:tr h="245289">
                <a:tc>
                  <a:txBody>
                    <a:bodyPr/>
                    <a:lstStyle/>
                    <a:p>
                      <a:r>
                        <a:rPr lang="en-US" sz="1200"/>
                        <a:t>Chief Complaint</a:t>
                      </a:r>
                    </a:p>
                  </a:txBody>
                  <a:tcPr/>
                </a:tc>
                <a:tc>
                  <a:txBody>
                    <a:bodyPr/>
                    <a:lstStyle/>
                    <a:p>
                      <a:r>
                        <a:rPr lang="en-US" sz="1200"/>
                        <a:t>95%</a:t>
                      </a:r>
                    </a:p>
                  </a:txBody>
                  <a:tcPr/>
                </a:tc>
                <a:tc>
                  <a:txBody>
                    <a:bodyPr/>
                    <a:lstStyle/>
                    <a:p>
                      <a:pPr algn="ctr"/>
                      <a:r>
                        <a:rPr lang="en-US" sz="1200"/>
                        <a:t>30</a:t>
                      </a:r>
                    </a:p>
                  </a:txBody>
                  <a:tcPr/>
                </a:tc>
                <a:tc>
                  <a:txBody>
                    <a:bodyPr/>
                    <a:lstStyle/>
                    <a:p>
                      <a:pPr algn="ctr"/>
                      <a:r>
                        <a:rPr lang="en-US" sz="1200"/>
                        <a:t>35</a:t>
                      </a:r>
                    </a:p>
                  </a:txBody>
                  <a:tcPr/>
                </a:tc>
                <a:tc>
                  <a:txBody>
                    <a:bodyPr/>
                    <a:lstStyle/>
                    <a:p>
                      <a:pPr algn="ctr"/>
                      <a:r>
                        <a:rPr lang="en-US" sz="1200"/>
                        <a:t>34</a:t>
                      </a:r>
                    </a:p>
                  </a:txBody>
                  <a:tcPr/>
                </a:tc>
                <a:tc>
                  <a:txBody>
                    <a:bodyPr/>
                    <a:lstStyle/>
                    <a:p>
                      <a:pPr algn="ctr"/>
                      <a:r>
                        <a:rPr lang="en-US" sz="1200"/>
                        <a:t>35</a:t>
                      </a:r>
                    </a:p>
                  </a:txBody>
                  <a:tcPr/>
                </a:tc>
                <a:tc>
                  <a:txBody>
                    <a:bodyPr/>
                    <a:lstStyle/>
                    <a:p>
                      <a:pPr algn="ctr"/>
                      <a:r>
                        <a:rPr lang="en-US" sz="1200"/>
                        <a:t>5%</a:t>
                      </a:r>
                    </a:p>
                  </a:txBody>
                  <a:tcPr/>
                </a:tc>
                <a:extLst>
                  <a:ext uri="{0D108BD9-81ED-4DB2-BD59-A6C34878D82A}">
                    <a16:rowId xmlns:a16="http://schemas.microsoft.com/office/drawing/2014/main" val="4047788257"/>
                  </a:ext>
                </a:extLst>
              </a:tr>
              <a:tr h="0">
                <a:tc>
                  <a:txBody>
                    <a:bodyPr/>
                    <a:lstStyle/>
                    <a:p>
                      <a:r>
                        <a:rPr lang="en-US" sz="1200"/>
                        <a:t>Diagnosis Code</a:t>
                      </a:r>
                    </a:p>
                  </a:txBody>
                  <a:tcPr/>
                </a:tc>
                <a:tc>
                  <a:txBody>
                    <a:bodyPr/>
                    <a:lstStyle/>
                    <a:p>
                      <a:r>
                        <a:rPr lang="en-US" sz="1200"/>
                        <a:t>90%</a:t>
                      </a:r>
                    </a:p>
                  </a:txBody>
                  <a:tcPr/>
                </a:tc>
                <a:tc>
                  <a:txBody>
                    <a:bodyPr/>
                    <a:lstStyle/>
                    <a:p>
                      <a:pPr algn="ctr"/>
                      <a:r>
                        <a:rPr lang="en-US" sz="1200"/>
                        <a:t>73.5</a:t>
                      </a:r>
                    </a:p>
                  </a:txBody>
                  <a:tcPr/>
                </a:tc>
                <a:tc>
                  <a:txBody>
                    <a:bodyPr/>
                    <a:lstStyle/>
                    <a:p>
                      <a:pPr algn="ctr"/>
                      <a:r>
                        <a:rPr lang="en-US" sz="1200"/>
                        <a:t>62.75</a:t>
                      </a:r>
                    </a:p>
                  </a:txBody>
                  <a:tcPr/>
                </a:tc>
                <a:tc>
                  <a:txBody>
                    <a:bodyPr/>
                    <a:lstStyle/>
                    <a:p>
                      <a:pPr algn="ctr"/>
                      <a:r>
                        <a:rPr lang="en-US" sz="1200"/>
                        <a:t>65.25</a:t>
                      </a:r>
                    </a:p>
                  </a:txBody>
                  <a:tcPr/>
                </a:tc>
                <a:tc>
                  <a:txBody>
                    <a:bodyPr/>
                    <a:lstStyle/>
                    <a:p>
                      <a:pPr algn="ctr"/>
                      <a:r>
                        <a:rPr lang="en-US" sz="1200"/>
                        <a:t>66.5</a:t>
                      </a:r>
                    </a:p>
                  </a:txBody>
                  <a:tcPr/>
                </a:tc>
                <a:tc>
                  <a:txBody>
                    <a:bodyPr/>
                    <a:lstStyle/>
                    <a:p>
                      <a:pPr algn="ctr"/>
                      <a:r>
                        <a:rPr lang="en-US" sz="1200"/>
                        <a:t>7%</a:t>
                      </a:r>
                    </a:p>
                  </a:txBody>
                  <a:tcPr/>
                </a:tc>
                <a:extLst>
                  <a:ext uri="{0D108BD9-81ED-4DB2-BD59-A6C34878D82A}">
                    <a16:rowId xmlns:a16="http://schemas.microsoft.com/office/drawing/2014/main" val="3136549779"/>
                  </a:ext>
                </a:extLst>
              </a:tr>
              <a:tr h="185839">
                <a:tc>
                  <a:txBody>
                    <a:bodyPr/>
                    <a:lstStyle/>
                    <a:p>
                      <a:r>
                        <a:rPr lang="en-US" sz="1200"/>
                        <a:t>Discharge to Location</a:t>
                      </a:r>
                    </a:p>
                  </a:txBody>
                  <a:tcPr/>
                </a:tc>
                <a:tc>
                  <a:txBody>
                    <a:bodyPr/>
                    <a:lstStyle/>
                    <a:p>
                      <a:r>
                        <a:rPr lang="en-US" sz="1200"/>
                        <a:t>95%</a:t>
                      </a:r>
                    </a:p>
                  </a:txBody>
                  <a:tcPr/>
                </a:tc>
                <a:tc>
                  <a:txBody>
                    <a:bodyPr/>
                    <a:lstStyle/>
                    <a:p>
                      <a:pPr algn="ctr"/>
                      <a:r>
                        <a:rPr lang="en-US" sz="1200"/>
                        <a:t>0</a:t>
                      </a:r>
                    </a:p>
                  </a:txBody>
                  <a:tcPr/>
                </a:tc>
                <a:tc>
                  <a:txBody>
                    <a:bodyPr/>
                    <a:lstStyle/>
                    <a:p>
                      <a:pPr algn="ctr"/>
                      <a:r>
                        <a:rPr lang="en-US" sz="1200"/>
                        <a:t>6.5</a:t>
                      </a:r>
                    </a:p>
                  </a:txBody>
                  <a:tcPr/>
                </a:tc>
                <a:tc>
                  <a:txBody>
                    <a:bodyPr/>
                    <a:lstStyle/>
                    <a:p>
                      <a:pPr algn="ctr"/>
                      <a:r>
                        <a:rPr lang="en-US" sz="1200"/>
                        <a:t>12.5</a:t>
                      </a:r>
                    </a:p>
                  </a:txBody>
                  <a:tcPr/>
                </a:tc>
                <a:tc>
                  <a:txBody>
                    <a:bodyPr/>
                    <a:lstStyle/>
                    <a:p>
                      <a:pPr algn="ctr"/>
                      <a:r>
                        <a:rPr lang="en-US" sz="1200"/>
                        <a:t>17</a:t>
                      </a:r>
                    </a:p>
                  </a:txBody>
                  <a:tcPr/>
                </a:tc>
                <a:tc>
                  <a:txBody>
                    <a:bodyPr/>
                    <a:lstStyle/>
                    <a:p>
                      <a:pPr algn="ctr"/>
                      <a:r>
                        <a:rPr lang="en-US" sz="1200"/>
                        <a:t>17%</a:t>
                      </a:r>
                    </a:p>
                  </a:txBody>
                  <a:tcPr/>
                </a:tc>
                <a:extLst>
                  <a:ext uri="{0D108BD9-81ED-4DB2-BD59-A6C34878D82A}">
                    <a16:rowId xmlns:a16="http://schemas.microsoft.com/office/drawing/2014/main" val="2313123654"/>
                  </a:ext>
                </a:extLst>
              </a:tr>
              <a:tr h="247211">
                <a:tc>
                  <a:txBody>
                    <a:bodyPr/>
                    <a:lstStyle/>
                    <a:p>
                      <a:r>
                        <a:rPr lang="en-US" sz="1200"/>
                        <a:t>Discharge Date</a:t>
                      </a:r>
                    </a:p>
                  </a:txBody>
                  <a:tcPr/>
                </a:tc>
                <a:tc>
                  <a:txBody>
                    <a:bodyPr/>
                    <a:lstStyle/>
                    <a:p>
                      <a:r>
                        <a:rPr lang="en-US" sz="1200"/>
                        <a:t>95%</a:t>
                      </a:r>
                    </a:p>
                  </a:txBody>
                  <a:tcPr/>
                </a:tc>
                <a:tc>
                  <a:txBody>
                    <a:bodyPr/>
                    <a:lstStyle/>
                    <a:p>
                      <a:pPr algn="ctr"/>
                      <a:r>
                        <a:rPr lang="en-US" sz="1200"/>
                        <a:t>88</a:t>
                      </a:r>
                    </a:p>
                  </a:txBody>
                  <a:tcPr/>
                </a:tc>
                <a:tc>
                  <a:txBody>
                    <a:bodyPr/>
                    <a:lstStyle/>
                    <a:p>
                      <a:pPr algn="ctr"/>
                      <a:r>
                        <a:rPr lang="en-US" sz="1200"/>
                        <a:t>79.5</a:t>
                      </a:r>
                    </a:p>
                  </a:txBody>
                  <a:tcPr/>
                </a:tc>
                <a:tc>
                  <a:txBody>
                    <a:bodyPr/>
                    <a:lstStyle/>
                    <a:p>
                      <a:pPr algn="ctr"/>
                      <a:r>
                        <a:rPr lang="en-US" sz="1200"/>
                        <a:t>80</a:t>
                      </a:r>
                    </a:p>
                  </a:txBody>
                  <a:tcPr/>
                </a:tc>
                <a:tc>
                  <a:txBody>
                    <a:bodyPr/>
                    <a:lstStyle/>
                    <a:p>
                      <a:pPr algn="ctr"/>
                      <a:r>
                        <a:rPr lang="en-US" sz="1200"/>
                        <a:t>80</a:t>
                      </a:r>
                    </a:p>
                  </a:txBody>
                  <a:tcPr/>
                </a:tc>
                <a:tc>
                  <a:txBody>
                    <a:bodyPr/>
                    <a:lstStyle/>
                    <a:p>
                      <a:pPr algn="ctr"/>
                      <a:r>
                        <a:rPr lang="en-US" sz="1200"/>
                        <a:t>8%</a:t>
                      </a:r>
                    </a:p>
                  </a:txBody>
                  <a:tcPr/>
                </a:tc>
                <a:extLst>
                  <a:ext uri="{0D108BD9-81ED-4DB2-BD59-A6C34878D82A}">
                    <a16:rowId xmlns:a16="http://schemas.microsoft.com/office/drawing/2014/main" val="4258471418"/>
                  </a:ext>
                </a:extLst>
              </a:tr>
              <a:tr h="245015">
                <a:tc>
                  <a:txBody>
                    <a:bodyPr/>
                    <a:lstStyle/>
                    <a:p>
                      <a:r>
                        <a:rPr lang="en-US" sz="1200"/>
                        <a:t>Insurance Name</a:t>
                      </a:r>
                    </a:p>
                  </a:txBody>
                  <a:tcPr/>
                </a:tc>
                <a:tc>
                  <a:txBody>
                    <a:bodyPr/>
                    <a:lstStyle/>
                    <a:p>
                      <a:r>
                        <a:rPr lang="en-US" sz="1200"/>
                        <a:t>95%</a:t>
                      </a:r>
                    </a:p>
                  </a:txBody>
                  <a:tcPr/>
                </a:tc>
                <a:tc>
                  <a:txBody>
                    <a:bodyPr/>
                    <a:lstStyle/>
                    <a:p>
                      <a:pPr algn="ctr"/>
                      <a:r>
                        <a:rPr lang="en-US" sz="1200"/>
                        <a:t>42</a:t>
                      </a:r>
                    </a:p>
                  </a:txBody>
                  <a:tcPr/>
                </a:tc>
                <a:tc>
                  <a:txBody>
                    <a:bodyPr/>
                    <a:lstStyle/>
                    <a:p>
                      <a:pPr algn="ctr"/>
                      <a:r>
                        <a:rPr lang="en-US" sz="1200"/>
                        <a:t>83</a:t>
                      </a:r>
                    </a:p>
                  </a:txBody>
                  <a:tcPr/>
                </a:tc>
                <a:tc>
                  <a:txBody>
                    <a:bodyPr/>
                    <a:lstStyle/>
                    <a:p>
                      <a:pPr algn="ctr"/>
                      <a:r>
                        <a:rPr lang="en-US" sz="1200"/>
                        <a:t>93</a:t>
                      </a:r>
                    </a:p>
                  </a:txBody>
                  <a:tcPr/>
                </a:tc>
                <a:tc>
                  <a:txBody>
                    <a:bodyPr/>
                    <a:lstStyle/>
                    <a:p>
                      <a:pPr algn="ctr"/>
                      <a:r>
                        <a:rPr lang="en-US" sz="1200"/>
                        <a:t>97.5</a:t>
                      </a:r>
                    </a:p>
                  </a:txBody>
                  <a:tcPr/>
                </a:tc>
                <a:tc>
                  <a:txBody>
                    <a:bodyPr/>
                    <a:lstStyle/>
                    <a:p>
                      <a:pPr algn="ctr"/>
                      <a:r>
                        <a:rPr lang="en-US" sz="1200"/>
                        <a:t>55%</a:t>
                      </a:r>
                    </a:p>
                  </a:txBody>
                  <a:tcPr/>
                </a:tc>
                <a:extLst>
                  <a:ext uri="{0D108BD9-81ED-4DB2-BD59-A6C34878D82A}">
                    <a16:rowId xmlns:a16="http://schemas.microsoft.com/office/drawing/2014/main" val="1879285833"/>
                  </a:ext>
                </a:extLst>
              </a:tr>
              <a:tr h="237814">
                <a:tc>
                  <a:txBody>
                    <a:bodyPr/>
                    <a:lstStyle/>
                    <a:p>
                      <a:r>
                        <a:rPr lang="en-US" sz="1200"/>
                        <a:t>Insurance Plan ID</a:t>
                      </a:r>
                    </a:p>
                  </a:txBody>
                  <a:tcPr/>
                </a:tc>
                <a:tc>
                  <a:txBody>
                    <a:bodyPr/>
                    <a:lstStyle/>
                    <a:p>
                      <a:r>
                        <a:rPr lang="en-US" sz="1200"/>
                        <a:t>95%</a:t>
                      </a:r>
                    </a:p>
                  </a:txBody>
                  <a:tcPr/>
                </a:tc>
                <a:tc>
                  <a:txBody>
                    <a:bodyPr/>
                    <a:lstStyle/>
                    <a:p>
                      <a:pPr algn="ctr"/>
                      <a:r>
                        <a:rPr lang="en-US" sz="1200"/>
                        <a:t>31</a:t>
                      </a:r>
                    </a:p>
                  </a:txBody>
                  <a:tcPr/>
                </a:tc>
                <a:tc>
                  <a:txBody>
                    <a:bodyPr/>
                    <a:lstStyle/>
                    <a:p>
                      <a:pPr algn="ctr"/>
                      <a:r>
                        <a:rPr lang="en-US" sz="1200"/>
                        <a:t>61.75</a:t>
                      </a:r>
                    </a:p>
                  </a:txBody>
                  <a:tcPr/>
                </a:tc>
                <a:tc>
                  <a:txBody>
                    <a:bodyPr/>
                    <a:lstStyle/>
                    <a:p>
                      <a:pPr algn="ctr"/>
                      <a:r>
                        <a:rPr lang="en-US" sz="1200"/>
                        <a:t>70.75</a:t>
                      </a:r>
                    </a:p>
                  </a:txBody>
                  <a:tcPr/>
                </a:tc>
                <a:tc>
                  <a:txBody>
                    <a:bodyPr/>
                    <a:lstStyle/>
                    <a:p>
                      <a:pPr algn="ctr"/>
                      <a:r>
                        <a:rPr lang="en-US" sz="1200"/>
                        <a:t>76.5</a:t>
                      </a:r>
                    </a:p>
                  </a:txBody>
                  <a:tcPr/>
                </a:tc>
                <a:tc>
                  <a:txBody>
                    <a:bodyPr/>
                    <a:lstStyle/>
                    <a:p>
                      <a:pPr algn="ctr"/>
                      <a:r>
                        <a:rPr lang="en-US" sz="1200"/>
                        <a:t>45%</a:t>
                      </a:r>
                    </a:p>
                  </a:txBody>
                  <a:tcPr/>
                </a:tc>
                <a:extLst>
                  <a:ext uri="{0D108BD9-81ED-4DB2-BD59-A6C34878D82A}">
                    <a16:rowId xmlns:a16="http://schemas.microsoft.com/office/drawing/2014/main" val="3796059339"/>
                  </a:ext>
                </a:extLst>
              </a:tr>
              <a:tr h="242406">
                <a:tc>
                  <a:txBody>
                    <a:bodyPr/>
                    <a:lstStyle/>
                    <a:p>
                      <a:r>
                        <a:rPr lang="en-US" sz="1200"/>
                        <a:t>Group Number</a:t>
                      </a:r>
                    </a:p>
                  </a:txBody>
                  <a:tcPr/>
                </a:tc>
                <a:tc>
                  <a:txBody>
                    <a:bodyPr/>
                    <a:lstStyle/>
                    <a:p>
                      <a:r>
                        <a:rPr lang="en-US" sz="1200"/>
                        <a:t>95%</a:t>
                      </a:r>
                    </a:p>
                  </a:txBody>
                  <a:tcPr/>
                </a:tc>
                <a:tc>
                  <a:txBody>
                    <a:bodyPr/>
                    <a:lstStyle/>
                    <a:p>
                      <a:pPr algn="ctr"/>
                      <a:r>
                        <a:rPr lang="en-US" sz="1200"/>
                        <a:t>17.5</a:t>
                      </a:r>
                    </a:p>
                  </a:txBody>
                  <a:tcPr/>
                </a:tc>
                <a:tc>
                  <a:txBody>
                    <a:bodyPr/>
                    <a:lstStyle/>
                    <a:p>
                      <a:pPr algn="ctr"/>
                      <a:r>
                        <a:rPr lang="en-US" sz="1200"/>
                        <a:t>29</a:t>
                      </a:r>
                    </a:p>
                  </a:txBody>
                  <a:tcPr/>
                </a:tc>
                <a:tc>
                  <a:txBody>
                    <a:bodyPr/>
                    <a:lstStyle/>
                    <a:p>
                      <a:pPr algn="ctr"/>
                      <a:r>
                        <a:rPr lang="en-US" sz="1200"/>
                        <a:t>34</a:t>
                      </a:r>
                    </a:p>
                  </a:txBody>
                  <a:tcPr/>
                </a:tc>
                <a:tc>
                  <a:txBody>
                    <a:bodyPr/>
                    <a:lstStyle/>
                    <a:p>
                      <a:pPr algn="ctr"/>
                      <a:r>
                        <a:rPr lang="en-US" sz="1200"/>
                        <a:t>37</a:t>
                      </a:r>
                    </a:p>
                  </a:txBody>
                  <a:tcPr/>
                </a:tc>
                <a:tc>
                  <a:txBody>
                    <a:bodyPr/>
                    <a:lstStyle/>
                    <a:p>
                      <a:pPr algn="ctr"/>
                      <a:r>
                        <a:rPr lang="en-US" sz="1200"/>
                        <a:t>19%</a:t>
                      </a:r>
                    </a:p>
                  </a:txBody>
                  <a:tcPr/>
                </a:tc>
                <a:extLst>
                  <a:ext uri="{0D108BD9-81ED-4DB2-BD59-A6C34878D82A}">
                    <a16:rowId xmlns:a16="http://schemas.microsoft.com/office/drawing/2014/main" val="696887435"/>
                  </a:ext>
                </a:extLst>
              </a:tr>
              <a:tr h="239935">
                <a:tc>
                  <a:txBody>
                    <a:bodyPr/>
                    <a:lstStyle/>
                    <a:p>
                      <a:r>
                        <a:rPr lang="en-US" sz="1200"/>
                        <a:t>Effective Date</a:t>
                      </a:r>
                    </a:p>
                  </a:txBody>
                  <a:tcPr/>
                </a:tc>
                <a:tc>
                  <a:txBody>
                    <a:bodyPr/>
                    <a:lstStyle/>
                    <a:p>
                      <a:r>
                        <a:rPr lang="en-US" sz="1200"/>
                        <a:t>95%</a:t>
                      </a:r>
                    </a:p>
                  </a:txBody>
                  <a:tcPr/>
                </a:tc>
                <a:tc>
                  <a:txBody>
                    <a:bodyPr/>
                    <a:lstStyle/>
                    <a:p>
                      <a:pPr algn="ctr"/>
                      <a:r>
                        <a:rPr lang="en-US" sz="1200"/>
                        <a:t>59</a:t>
                      </a:r>
                    </a:p>
                  </a:txBody>
                  <a:tcPr/>
                </a:tc>
                <a:tc>
                  <a:txBody>
                    <a:bodyPr/>
                    <a:lstStyle/>
                    <a:p>
                      <a:pPr algn="ctr"/>
                      <a:r>
                        <a:rPr lang="en-US" sz="1200"/>
                        <a:t>53.5</a:t>
                      </a:r>
                    </a:p>
                  </a:txBody>
                  <a:tcPr/>
                </a:tc>
                <a:tc>
                  <a:txBody>
                    <a:bodyPr/>
                    <a:lstStyle/>
                    <a:p>
                      <a:pPr algn="ctr"/>
                      <a:r>
                        <a:rPr lang="en-US" sz="1200"/>
                        <a:t>61.25</a:t>
                      </a:r>
                    </a:p>
                  </a:txBody>
                  <a:tcPr/>
                </a:tc>
                <a:tc>
                  <a:txBody>
                    <a:bodyPr/>
                    <a:lstStyle/>
                    <a:p>
                      <a:pPr algn="ctr"/>
                      <a:r>
                        <a:rPr lang="en-US" sz="1200"/>
                        <a:t>70</a:t>
                      </a:r>
                    </a:p>
                  </a:txBody>
                  <a:tcPr/>
                </a:tc>
                <a:tc>
                  <a:txBody>
                    <a:bodyPr/>
                    <a:lstStyle/>
                    <a:p>
                      <a:pPr algn="ctr"/>
                      <a:r>
                        <a:rPr lang="en-US" sz="1200"/>
                        <a:t>11%</a:t>
                      </a:r>
                    </a:p>
                  </a:txBody>
                  <a:tcPr/>
                </a:tc>
                <a:extLst>
                  <a:ext uri="{0D108BD9-81ED-4DB2-BD59-A6C34878D82A}">
                    <a16:rowId xmlns:a16="http://schemas.microsoft.com/office/drawing/2014/main" val="3441451123"/>
                  </a:ext>
                </a:extLst>
              </a:tr>
              <a:tr h="249820">
                <a:tc>
                  <a:txBody>
                    <a:bodyPr/>
                    <a:lstStyle/>
                    <a:p>
                      <a:r>
                        <a:rPr lang="en-US" sz="1200"/>
                        <a:t>Policy Number</a:t>
                      </a:r>
                    </a:p>
                  </a:txBody>
                  <a:tcPr/>
                </a:tc>
                <a:tc>
                  <a:txBody>
                    <a:bodyPr/>
                    <a:lstStyle/>
                    <a:p>
                      <a:r>
                        <a:rPr lang="en-US" sz="1200"/>
                        <a:t>95%</a:t>
                      </a:r>
                    </a:p>
                  </a:txBody>
                  <a:tcPr/>
                </a:tc>
                <a:tc>
                  <a:txBody>
                    <a:bodyPr/>
                    <a:lstStyle/>
                    <a:p>
                      <a:pPr algn="ctr"/>
                      <a:r>
                        <a:rPr lang="en-US" sz="1200"/>
                        <a:t>40.5</a:t>
                      </a:r>
                    </a:p>
                  </a:txBody>
                  <a:tcPr/>
                </a:tc>
                <a:tc>
                  <a:txBody>
                    <a:bodyPr/>
                    <a:lstStyle/>
                    <a:p>
                      <a:pPr algn="ctr"/>
                      <a:r>
                        <a:rPr lang="en-US" sz="1200"/>
                        <a:t>78.25</a:t>
                      </a:r>
                    </a:p>
                  </a:txBody>
                  <a:tcPr/>
                </a:tc>
                <a:tc>
                  <a:txBody>
                    <a:bodyPr/>
                    <a:lstStyle/>
                    <a:p>
                      <a:pPr algn="ctr"/>
                      <a:r>
                        <a:rPr lang="en-US" sz="1200"/>
                        <a:t>85.75</a:t>
                      </a:r>
                    </a:p>
                  </a:txBody>
                  <a:tcPr/>
                </a:tc>
                <a:tc>
                  <a:txBody>
                    <a:bodyPr/>
                    <a:lstStyle/>
                    <a:p>
                      <a:pPr algn="ctr"/>
                      <a:r>
                        <a:rPr lang="en-US" sz="1200"/>
                        <a:t>90.5</a:t>
                      </a:r>
                    </a:p>
                  </a:txBody>
                  <a:tcPr/>
                </a:tc>
                <a:tc>
                  <a:txBody>
                    <a:bodyPr/>
                    <a:lstStyle/>
                    <a:p>
                      <a:pPr algn="ctr"/>
                      <a:r>
                        <a:rPr lang="en-US" sz="1200"/>
                        <a:t>50%</a:t>
                      </a:r>
                    </a:p>
                  </a:txBody>
                  <a:tcPr/>
                </a:tc>
                <a:extLst>
                  <a:ext uri="{0D108BD9-81ED-4DB2-BD59-A6C34878D82A}">
                    <a16:rowId xmlns:a16="http://schemas.microsoft.com/office/drawing/2014/main" val="832996113"/>
                  </a:ext>
                </a:extLst>
              </a:tr>
              <a:tr h="234992">
                <a:tc>
                  <a:txBody>
                    <a:bodyPr/>
                    <a:lstStyle/>
                    <a:p>
                      <a:r>
                        <a:rPr lang="en-US" sz="1200"/>
                        <a:t>Race</a:t>
                      </a:r>
                    </a:p>
                  </a:txBody>
                  <a:tcPr/>
                </a:tc>
                <a:tc>
                  <a:txBody>
                    <a:bodyPr/>
                    <a:lstStyle/>
                    <a:p>
                      <a:r>
                        <a:rPr lang="en-US" sz="1200"/>
                        <a:t>95%</a:t>
                      </a:r>
                    </a:p>
                  </a:txBody>
                  <a:tcPr/>
                </a:tc>
                <a:tc>
                  <a:txBody>
                    <a:bodyPr/>
                    <a:lstStyle/>
                    <a:p>
                      <a:pPr algn="ctr"/>
                      <a:r>
                        <a:rPr lang="en-US" sz="1200"/>
                        <a:t>72</a:t>
                      </a:r>
                    </a:p>
                  </a:txBody>
                  <a:tcPr/>
                </a:tc>
                <a:tc>
                  <a:txBody>
                    <a:bodyPr/>
                    <a:lstStyle/>
                    <a:p>
                      <a:pPr algn="ctr"/>
                      <a:r>
                        <a:rPr lang="en-US" sz="1200"/>
                        <a:t>73.25</a:t>
                      </a:r>
                    </a:p>
                  </a:txBody>
                  <a:tcPr/>
                </a:tc>
                <a:tc>
                  <a:txBody>
                    <a:bodyPr/>
                    <a:lstStyle/>
                    <a:p>
                      <a:pPr algn="ctr"/>
                      <a:r>
                        <a:rPr lang="en-US" sz="1200"/>
                        <a:t>76</a:t>
                      </a:r>
                    </a:p>
                  </a:txBody>
                  <a:tcPr/>
                </a:tc>
                <a:tc>
                  <a:txBody>
                    <a:bodyPr/>
                    <a:lstStyle/>
                    <a:p>
                      <a:pPr algn="ctr"/>
                      <a:r>
                        <a:rPr lang="en-US" sz="1200"/>
                        <a:t>73</a:t>
                      </a:r>
                    </a:p>
                  </a:txBody>
                  <a:tcPr/>
                </a:tc>
                <a:tc>
                  <a:txBody>
                    <a:bodyPr/>
                    <a:lstStyle/>
                    <a:p>
                      <a:pPr algn="ctr"/>
                      <a:r>
                        <a:rPr lang="en-US" sz="1200"/>
                        <a:t>1%</a:t>
                      </a:r>
                    </a:p>
                  </a:txBody>
                  <a:tcPr/>
                </a:tc>
                <a:extLst>
                  <a:ext uri="{0D108BD9-81ED-4DB2-BD59-A6C34878D82A}">
                    <a16:rowId xmlns:a16="http://schemas.microsoft.com/office/drawing/2014/main" val="278169813"/>
                  </a:ext>
                </a:extLst>
              </a:tr>
              <a:tr h="220164">
                <a:tc>
                  <a:txBody>
                    <a:bodyPr/>
                    <a:lstStyle/>
                    <a:p>
                      <a:r>
                        <a:rPr lang="en-US" sz="1200"/>
                        <a:t>Telephone Number</a:t>
                      </a:r>
                    </a:p>
                  </a:txBody>
                  <a:tcPr/>
                </a:tc>
                <a:tc>
                  <a:txBody>
                    <a:bodyPr/>
                    <a:lstStyle/>
                    <a:p>
                      <a:r>
                        <a:rPr lang="en-US" sz="1200"/>
                        <a:t>50%</a:t>
                      </a:r>
                    </a:p>
                  </a:txBody>
                  <a:tcPr/>
                </a:tc>
                <a:tc>
                  <a:txBody>
                    <a:bodyPr/>
                    <a:lstStyle/>
                    <a:p>
                      <a:pPr algn="ctr"/>
                      <a:r>
                        <a:rPr lang="en-US" sz="1200"/>
                        <a:t>61.5</a:t>
                      </a:r>
                    </a:p>
                  </a:txBody>
                  <a:tcPr/>
                </a:tc>
                <a:tc>
                  <a:txBody>
                    <a:bodyPr/>
                    <a:lstStyle/>
                    <a:p>
                      <a:pPr algn="ctr"/>
                      <a:r>
                        <a:rPr lang="en-US" sz="1200"/>
                        <a:t>96</a:t>
                      </a:r>
                    </a:p>
                  </a:txBody>
                  <a:tcPr/>
                </a:tc>
                <a:tc>
                  <a:txBody>
                    <a:bodyPr/>
                    <a:lstStyle/>
                    <a:p>
                      <a:pPr algn="ctr"/>
                      <a:r>
                        <a:rPr lang="en-US" sz="1200"/>
                        <a:t>96.5</a:t>
                      </a:r>
                    </a:p>
                  </a:txBody>
                  <a:tcPr/>
                </a:tc>
                <a:tc>
                  <a:txBody>
                    <a:bodyPr/>
                    <a:lstStyle/>
                    <a:p>
                      <a:pPr algn="ctr"/>
                      <a:r>
                        <a:rPr lang="en-US" sz="1200"/>
                        <a:t>98</a:t>
                      </a:r>
                    </a:p>
                  </a:txBody>
                  <a:tcPr/>
                </a:tc>
                <a:tc>
                  <a:txBody>
                    <a:bodyPr/>
                    <a:lstStyle/>
                    <a:p>
                      <a:pPr algn="ctr"/>
                      <a:r>
                        <a:rPr lang="en-US" sz="1200"/>
                        <a:t>36.5%</a:t>
                      </a:r>
                    </a:p>
                  </a:txBody>
                  <a:tcPr/>
                </a:tc>
                <a:extLst>
                  <a:ext uri="{0D108BD9-81ED-4DB2-BD59-A6C34878D82A}">
                    <a16:rowId xmlns:a16="http://schemas.microsoft.com/office/drawing/2014/main" val="660984649"/>
                  </a:ext>
                </a:extLst>
              </a:tr>
              <a:tr h="192979">
                <a:tc>
                  <a:txBody>
                    <a:bodyPr/>
                    <a:lstStyle/>
                    <a:p>
                      <a:r>
                        <a:rPr lang="en-US" sz="1200"/>
                        <a:t>Email</a:t>
                      </a:r>
                    </a:p>
                  </a:txBody>
                  <a:tcPr/>
                </a:tc>
                <a:tc>
                  <a:txBody>
                    <a:bodyPr/>
                    <a:lstStyle/>
                    <a:p>
                      <a:r>
                        <a:rPr lang="en-US" sz="1200"/>
                        <a:t>50%</a:t>
                      </a:r>
                    </a:p>
                  </a:txBody>
                  <a:tcPr/>
                </a:tc>
                <a:tc>
                  <a:txBody>
                    <a:bodyPr/>
                    <a:lstStyle/>
                    <a:p>
                      <a:pPr algn="ctr"/>
                      <a:r>
                        <a:rPr lang="en-US" sz="1200"/>
                        <a:t>17</a:t>
                      </a:r>
                    </a:p>
                  </a:txBody>
                  <a:tcPr/>
                </a:tc>
                <a:tc>
                  <a:txBody>
                    <a:bodyPr/>
                    <a:lstStyle/>
                    <a:p>
                      <a:pPr algn="ctr"/>
                      <a:r>
                        <a:rPr lang="en-US" sz="1200"/>
                        <a:t>30.25</a:t>
                      </a:r>
                    </a:p>
                  </a:txBody>
                  <a:tcPr/>
                </a:tc>
                <a:tc>
                  <a:txBody>
                    <a:bodyPr/>
                    <a:lstStyle/>
                    <a:p>
                      <a:pPr algn="ctr"/>
                      <a:r>
                        <a:rPr lang="en-US" sz="1200"/>
                        <a:t>31.75</a:t>
                      </a:r>
                    </a:p>
                  </a:txBody>
                  <a:tcPr/>
                </a:tc>
                <a:tc>
                  <a:txBody>
                    <a:bodyPr/>
                    <a:lstStyle/>
                    <a:p>
                      <a:pPr algn="ctr"/>
                      <a:r>
                        <a:rPr lang="en-US" sz="1200"/>
                        <a:t>36</a:t>
                      </a:r>
                    </a:p>
                  </a:txBody>
                  <a:tcPr/>
                </a:tc>
                <a:tc>
                  <a:txBody>
                    <a:bodyPr/>
                    <a:lstStyle/>
                    <a:p>
                      <a:pPr algn="ctr"/>
                      <a:r>
                        <a:rPr lang="en-US" sz="1200"/>
                        <a:t>19%</a:t>
                      </a:r>
                    </a:p>
                  </a:txBody>
                  <a:tcPr/>
                </a:tc>
                <a:extLst>
                  <a:ext uri="{0D108BD9-81ED-4DB2-BD59-A6C34878D82A}">
                    <a16:rowId xmlns:a16="http://schemas.microsoft.com/office/drawing/2014/main" val="3833144950"/>
                  </a:ext>
                </a:extLst>
              </a:tr>
              <a:tr h="192979">
                <a:tc>
                  <a:txBody>
                    <a:bodyPr/>
                    <a:lstStyle/>
                    <a:p>
                      <a:r>
                        <a:rPr lang="en-US" sz="1200"/>
                        <a:t>Language</a:t>
                      </a:r>
                    </a:p>
                  </a:txBody>
                  <a:tcPr/>
                </a:tc>
                <a:tc>
                  <a:txBody>
                    <a:bodyPr/>
                    <a:lstStyle/>
                    <a:p>
                      <a:r>
                        <a:rPr lang="en-US" sz="1200"/>
                        <a:t>95%</a:t>
                      </a:r>
                    </a:p>
                  </a:txBody>
                  <a:tcPr/>
                </a:tc>
                <a:tc>
                  <a:txBody>
                    <a:bodyPr/>
                    <a:lstStyle/>
                    <a:p>
                      <a:pPr algn="ctr"/>
                      <a:r>
                        <a:rPr lang="en-US" sz="1200"/>
                        <a:t>72</a:t>
                      </a:r>
                    </a:p>
                  </a:txBody>
                  <a:tcPr/>
                </a:tc>
                <a:tc>
                  <a:txBody>
                    <a:bodyPr/>
                    <a:lstStyle/>
                    <a:p>
                      <a:pPr algn="ctr"/>
                      <a:r>
                        <a:rPr lang="en-US" sz="1200"/>
                        <a:t>72.25</a:t>
                      </a:r>
                    </a:p>
                  </a:txBody>
                  <a:tcPr/>
                </a:tc>
                <a:tc>
                  <a:txBody>
                    <a:bodyPr/>
                    <a:lstStyle/>
                    <a:p>
                      <a:pPr algn="ctr"/>
                      <a:r>
                        <a:rPr lang="en-US" sz="1200"/>
                        <a:t>76</a:t>
                      </a:r>
                    </a:p>
                  </a:txBody>
                  <a:tcPr/>
                </a:tc>
                <a:tc>
                  <a:txBody>
                    <a:bodyPr/>
                    <a:lstStyle/>
                    <a:p>
                      <a:pPr algn="ctr"/>
                      <a:r>
                        <a:rPr lang="en-US" sz="1200"/>
                        <a:t>75.5</a:t>
                      </a:r>
                    </a:p>
                  </a:txBody>
                  <a:tcPr/>
                </a:tc>
                <a:tc>
                  <a:txBody>
                    <a:bodyPr/>
                    <a:lstStyle/>
                    <a:p>
                      <a:pPr algn="ctr"/>
                      <a:r>
                        <a:rPr lang="en-US" sz="1200"/>
                        <a:t>3.5%</a:t>
                      </a:r>
                    </a:p>
                  </a:txBody>
                  <a:tcPr/>
                </a:tc>
                <a:extLst>
                  <a:ext uri="{0D108BD9-81ED-4DB2-BD59-A6C34878D82A}">
                    <a16:rowId xmlns:a16="http://schemas.microsoft.com/office/drawing/2014/main" val="4268927945"/>
                  </a:ext>
                </a:extLst>
              </a:tr>
              <a:tr h="192979">
                <a:tc>
                  <a:txBody>
                    <a:bodyPr/>
                    <a:lstStyle/>
                    <a:p>
                      <a:r>
                        <a:rPr lang="en-US" sz="1200"/>
                        <a:t>Marital Status</a:t>
                      </a:r>
                    </a:p>
                  </a:txBody>
                  <a:tcPr/>
                </a:tc>
                <a:tc>
                  <a:txBody>
                    <a:bodyPr/>
                    <a:lstStyle/>
                    <a:p>
                      <a:r>
                        <a:rPr lang="en-US" sz="1200"/>
                        <a:t>95%</a:t>
                      </a:r>
                    </a:p>
                  </a:txBody>
                  <a:tcPr/>
                </a:tc>
                <a:tc>
                  <a:txBody>
                    <a:bodyPr/>
                    <a:lstStyle/>
                    <a:p>
                      <a:pPr algn="ctr"/>
                      <a:r>
                        <a:rPr lang="en-US" sz="1200"/>
                        <a:t>71.5</a:t>
                      </a:r>
                    </a:p>
                  </a:txBody>
                  <a:tcPr/>
                </a:tc>
                <a:tc>
                  <a:txBody>
                    <a:bodyPr/>
                    <a:lstStyle/>
                    <a:p>
                      <a:pPr algn="ctr"/>
                      <a:r>
                        <a:rPr lang="en-US" sz="1200"/>
                        <a:t>72.5</a:t>
                      </a:r>
                    </a:p>
                  </a:txBody>
                  <a:tcPr/>
                </a:tc>
                <a:tc>
                  <a:txBody>
                    <a:bodyPr/>
                    <a:lstStyle/>
                    <a:p>
                      <a:pPr algn="ctr"/>
                      <a:r>
                        <a:rPr lang="en-US" sz="1200"/>
                        <a:t>74.75</a:t>
                      </a:r>
                    </a:p>
                  </a:txBody>
                  <a:tcPr/>
                </a:tc>
                <a:tc>
                  <a:txBody>
                    <a:bodyPr/>
                    <a:lstStyle/>
                    <a:p>
                      <a:pPr algn="ctr"/>
                      <a:r>
                        <a:rPr lang="en-US" sz="1200"/>
                        <a:t>71.5</a:t>
                      </a:r>
                    </a:p>
                  </a:txBody>
                  <a:tcPr/>
                </a:tc>
                <a:tc>
                  <a:txBody>
                    <a:bodyPr/>
                    <a:lstStyle/>
                    <a:p>
                      <a:pPr algn="ctr"/>
                      <a:r>
                        <a:rPr lang="en-US" sz="1200"/>
                        <a:t>0%</a:t>
                      </a:r>
                    </a:p>
                  </a:txBody>
                  <a:tcPr/>
                </a:tc>
                <a:extLst>
                  <a:ext uri="{0D108BD9-81ED-4DB2-BD59-A6C34878D82A}">
                    <a16:rowId xmlns:a16="http://schemas.microsoft.com/office/drawing/2014/main" val="2077120041"/>
                  </a:ext>
                </a:extLst>
              </a:tr>
              <a:tr h="192979">
                <a:tc>
                  <a:txBody>
                    <a:bodyPr/>
                    <a:lstStyle/>
                    <a:p>
                      <a:r>
                        <a:rPr lang="en-US" sz="1200"/>
                        <a:t>Ethnicity</a:t>
                      </a:r>
                    </a:p>
                  </a:txBody>
                  <a:tcPr/>
                </a:tc>
                <a:tc>
                  <a:txBody>
                    <a:bodyPr/>
                    <a:lstStyle/>
                    <a:p>
                      <a:r>
                        <a:rPr lang="en-US" sz="1200"/>
                        <a:t>95%</a:t>
                      </a:r>
                    </a:p>
                  </a:txBody>
                  <a:tcPr/>
                </a:tc>
                <a:tc>
                  <a:txBody>
                    <a:bodyPr/>
                    <a:lstStyle/>
                    <a:p>
                      <a:pPr algn="ctr"/>
                      <a:r>
                        <a:rPr lang="en-US" sz="1200"/>
                        <a:t>67</a:t>
                      </a:r>
                    </a:p>
                  </a:txBody>
                  <a:tcPr/>
                </a:tc>
                <a:tc>
                  <a:txBody>
                    <a:bodyPr/>
                    <a:lstStyle/>
                    <a:p>
                      <a:pPr algn="ctr"/>
                      <a:r>
                        <a:rPr lang="en-US" sz="1200"/>
                        <a:t>68.5</a:t>
                      </a:r>
                    </a:p>
                  </a:txBody>
                  <a:tcPr/>
                </a:tc>
                <a:tc>
                  <a:txBody>
                    <a:bodyPr/>
                    <a:lstStyle/>
                    <a:p>
                      <a:pPr algn="ctr"/>
                      <a:r>
                        <a:rPr lang="en-US" sz="1200"/>
                        <a:t>70</a:t>
                      </a:r>
                    </a:p>
                  </a:txBody>
                  <a:tcPr/>
                </a:tc>
                <a:tc>
                  <a:txBody>
                    <a:bodyPr/>
                    <a:lstStyle/>
                    <a:p>
                      <a:pPr algn="ctr"/>
                      <a:r>
                        <a:rPr lang="en-US" sz="1200"/>
                        <a:t>68</a:t>
                      </a:r>
                    </a:p>
                  </a:txBody>
                  <a:tcPr/>
                </a:tc>
                <a:tc>
                  <a:txBody>
                    <a:bodyPr/>
                    <a:lstStyle/>
                    <a:p>
                      <a:pPr algn="ctr"/>
                      <a:r>
                        <a:rPr lang="en-US" sz="1200"/>
                        <a:t>1%</a:t>
                      </a:r>
                    </a:p>
                  </a:txBody>
                  <a:tcPr/>
                </a:tc>
                <a:extLst>
                  <a:ext uri="{0D108BD9-81ED-4DB2-BD59-A6C34878D82A}">
                    <a16:rowId xmlns:a16="http://schemas.microsoft.com/office/drawing/2014/main" val="3229130287"/>
                  </a:ext>
                </a:extLst>
              </a:tr>
            </a:tbl>
          </a:graphicData>
        </a:graphic>
      </p:graphicFrame>
      <p:sp>
        <p:nvSpPr>
          <p:cNvPr id="11" name="object 6">
            <a:extLst>
              <a:ext uri="{FF2B5EF4-FFF2-40B4-BE49-F238E27FC236}">
                <a16:creationId xmlns:a16="http://schemas.microsoft.com/office/drawing/2014/main" id="{7C323A6E-1411-2425-A725-8F0B7D95A566}"/>
              </a:ext>
            </a:extLst>
          </p:cNvPr>
          <p:cNvSpPr txBox="1">
            <a:spLocks/>
          </p:cNvSpPr>
          <p:nvPr/>
        </p:nvSpPr>
        <p:spPr>
          <a:xfrm>
            <a:off x="960919" y="1022063"/>
            <a:ext cx="4373981" cy="32060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2000" b="1" spc="-5">
                <a:latin typeface="Arial"/>
                <a:cs typeface="Arial"/>
              </a:rPr>
              <a:t>Emergency Room</a:t>
            </a:r>
            <a:endParaRPr lang="en-US" sz="2000">
              <a:latin typeface="Arial"/>
              <a:cs typeface="Arial"/>
            </a:endParaRPr>
          </a:p>
        </p:txBody>
      </p:sp>
      <p:sp>
        <p:nvSpPr>
          <p:cNvPr id="12" name="object 6">
            <a:extLst>
              <a:ext uri="{FF2B5EF4-FFF2-40B4-BE49-F238E27FC236}">
                <a16:creationId xmlns:a16="http://schemas.microsoft.com/office/drawing/2014/main" id="{ACD0D0F5-D8AA-5278-A8FA-6249FC785039}"/>
              </a:ext>
            </a:extLst>
          </p:cNvPr>
          <p:cNvSpPr txBox="1">
            <a:spLocks/>
          </p:cNvSpPr>
          <p:nvPr/>
        </p:nvSpPr>
        <p:spPr>
          <a:xfrm>
            <a:off x="6995498" y="1022063"/>
            <a:ext cx="4876482" cy="32060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2000" b="1" spc="-5">
                <a:latin typeface="Arial"/>
                <a:cs typeface="Arial"/>
              </a:rPr>
              <a:t>Inpatient</a:t>
            </a:r>
            <a:endParaRPr lang="en-US" sz="2000">
              <a:latin typeface="Arial"/>
              <a:cs typeface="Arial"/>
            </a:endParaRPr>
          </a:p>
        </p:txBody>
      </p:sp>
      <p:sp>
        <p:nvSpPr>
          <p:cNvPr id="4" name="Arrow: Up 3">
            <a:extLst>
              <a:ext uri="{FF2B5EF4-FFF2-40B4-BE49-F238E27FC236}">
                <a16:creationId xmlns:a16="http://schemas.microsoft.com/office/drawing/2014/main" id="{8C76BDFB-08E8-A427-0B5C-070D3725A9CE}"/>
              </a:ext>
            </a:extLst>
          </p:cNvPr>
          <p:cNvSpPr/>
          <p:nvPr/>
        </p:nvSpPr>
        <p:spPr>
          <a:xfrm>
            <a:off x="5081845" y="1728182"/>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E0D3DF56-3860-6EBD-DA74-0ED4629F5C16}"/>
              </a:ext>
            </a:extLst>
          </p:cNvPr>
          <p:cNvSpPr/>
          <p:nvPr/>
        </p:nvSpPr>
        <p:spPr>
          <a:xfrm rot="10800000">
            <a:off x="5081844" y="1980318"/>
            <a:ext cx="120349" cy="199472"/>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EBFAA228-5124-5686-13BA-82076024E78E}"/>
              </a:ext>
            </a:extLst>
          </p:cNvPr>
          <p:cNvSpPr/>
          <p:nvPr/>
        </p:nvSpPr>
        <p:spPr>
          <a:xfrm>
            <a:off x="5081845" y="2244707"/>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26FEDC0F-2117-076F-DADD-4E28206F1A46}"/>
              </a:ext>
            </a:extLst>
          </p:cNvPr>
          <p:cNvSpPr/>
          <p:nvPr/>
        </p:nvSpPr>
        <p:spPr>
          <a:xfrm rot="10800000">
            <a:off x="5067877" y="2517230"/>
            <a:ext cx="120349" cy="199472"/>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2256401D-C34A-E2BA-361F-8F4E2D298DAC}"/>
              </a:ext>
            </a:extLst>
          </p:cNvPr>
          <p:cNvSpPr/>
          <p:nvPr/>
        </p:nvSpPr>
        <p:spPr>
          <a:xfrm>
            <a:off x="5067876" y="2819453"/>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2167E218-FDA9-304A-F9C5-F1D8DC15BA41}"/>
              </a:ext>
            </a:extLst>
          </p:cNvPr>
          <p:cNvSpPr/>
          <p:nvPr/>
        </p:nvSpPr>
        <p:spPr>
          <a:xfrm>
            <a:off x="5084348" y="3071589"/>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2323C60F-BCD2-61AE-6E61-3B0D18018F72}"/>
              </a:ext>
            </a:extLst>
          </p:cNvPr>
          <p:cNvSpPr/>
          <p:nvPr/>
        </p:nvSpPr>
        <p:spPr>
          <a:xfrm>
            <a:off x="5067875" y="3373568"/>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603EA74C-A897-B3AB-D060-1B5A51C058D6}"/>
              </a:ext>
            </a:extLst>
          </p:cNvPr>
          <p:cNvSpPr/>
          <p:nvPr/>
        </p:nvSpPr>
        <p:spPr>
          <a:xfrm>
            <a:off x="5084348" y="3650547"/>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 21">
            <a:extLst>
              <a:ext uri="{FF2B5EF4-FFF2-40B4-BE49-F238E27FC236}">
                <a16:creationId xmlns:a16="http://schemas.microsoft.com/office/drawing/2014/main" id="{29836C88-FE91-C75D-D9D2-CCAA61B54425}"/>
              </a:ext>
            </a:extLst>
          </p:cNvPr>
          <p:cNvSpPr/>
          <p:nvPr/>
        </p:nvSpPr>
        <p:spPr>
          <a:xfrm>
            <a:off x="5081843" y="3910724"/>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Up 22">
            <a:extLst>
              <a:ext uri="{FF2B5EF4-FFF2-40B4-BE49-F238E27FC236}">
                <a16:creationId xmlns:a16="http://schemas.microsoft.com/office/drawing/2014/main" id="{2127E5C2-E611-AFB4-D172-A4819E486162}"/>
              </a:ext>
            </a:extLst>
          </p:cNvPr>
          <p:cNvSpPr/>
          <p:nvPr/>
        </p:nvSpPr>
        <p:spPr>
          <a:xfrm>
            <a:off x="5081842" y="4162860"/>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8DADA2C4-4B15-0A7A-1D20-2F597D67A490}"/>
              </a:ext>
            </a:extLst>
          </p:cNvPr>
          <p:cNvSpPr/>
          <p:nvPr/>
        </p:nvSpPr>
        <p:spPr>
          <a:xfrm>
            <a:off x="5067877" y="4463871"/>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Up 24">
            <a:extLst>
              <a:ext uri="{FF2B5EF4-FFF2-40B4-BE49-F238E27FC236}">
                <a16:creationId xmlns:a16="http://schemas.microsoft.com/office/drawing/2014/main" id="{AF436D08-0E6A-3B1D-D690-7875D5E52C76}"/>
              </a:ext>
            </a:extLst>
          </p:cNvPr>
          <p:cNvSpPr/>
          <p:nvPr/>
        </p:nvSpPr>
        <p:spPr>
          <a:xfrm>
            <a:off x="5067877" y="4728350"/>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Up 25">
            <a:extLst>
              <a:ext uri="{FF2B5EF4-FFF2-40B4-BE49-F238E27FC236}">
                <a16:creationId xmlns:a16="http://schemas.microsoft.com/office/drawing/2014/main" id="{FA798637-3E15-4F41-7ED1-3902A62D2786}"/>
              </a:ext>
            </a:extLst>
          </p:cNvPr>
          <p:cNvSpPr/>
          <p:nvPr/>
        </p:nvSpPr>
        <p:spPr>
          <a:xfrm>
            <a:off x="5067877" y="5001027"/>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Up 26">
            <a:extLst>
              <a:ext uri="{FF2B5EF4-FFF2-40B4-BE49-F238E27FC236}">
                <a16:creationId xmlns:a16="http://schemas.microsoft.com/office/drawing/2014/main" id="{90551372-9BA7-C482-F770-8B0925F14CCC}"/>
              </a:ext>
            </a:extLst>
          </p:cNvPr>
          <p:cNvSpPr/>
          <p:nvPr/>
        </p:nvSpPr>
        <p:spPr>
          <a:xfrm>
            <a:off x="5071991" y="5554174"/>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Table 6">
            <a:extLst>
              <a:ext uri="{FF2B5EF4-FFF2-40B4-BE49-F238E27FC236}">
                <a16:creationId xmlns:a16="http://schemas.microsoft.com/office/drawing/2014/main" id="{C86AC730-EEBE-BB2D-A46C-3F8819C2F264}"/>
              </a:ext>
            </a:extLst>
          </p:cNvPr>
          <p:cNvGraphicFramePr>
            <a:graphicFrameLocks/>
          </p:cNvGraphicFramePr>
          <p:nvPr/>
        </p:nvGraphicFramePr>
        <p:xfrm>
          <a:off x="6268569" y="1398254"/>
          <a:ext cx="5593399" cy="4389120"/>
        </p:xfrm>
        <a:graphic>
          <a:graphicData uri="http://schemas.openxmlformats.org/drawingml/2006/table">
            <a:tbl>
              <a:tblPr firstRow="1" bandRow="1">
                <a:tableStyleId>{6E25E649-3F16-4E02-A733-19D2CDBF48F0}</a:tableStyleId>
              </a:tblPr>
              <a:tblGrid>
                <a:gridCol w="1701021">
                  <a:extLst>
                    <a:ext uri="{9D8B030D-6E8A-4147-A177-3AD203B41FA5}">
                      <a16:colId xmlns:a16="http://schemas.microsoft.com/office/drawing/2014/main" val="1765585035"/>
                    </a:ext>
                  </a:extLst>
                </a:gridCol>
                <a:gridCol w="506627">
                  <a:extLst>
                    <a:ext uri="{9D8B030D-6E8A-4147-A177-3AD203B41FA5}">
                      <a16:colId xmlns:a16="http://schemas.microsoft.com/office/drawing/2014/main" val="1362686260"/>
                    </a:ext>
                  </a:extLst>
                </a:gridCol>
                <a:gridCol w="525237">
                  <a:extLst>
                    <a:ext uri="{9D8B030D-6E8A-4147-A177-3AD203B41FA5}">
                      <a16:colId xmlns:a16="http://schemas.microsoft.com/office/drawing/2014/main" val="176980412"/>
                    </a:ext>
                  </a:extLst>
                </a:gridCol>
                <a:gridCol w="594408">
                  <a:extLst>
                    <a:ext uri="{9D8B030D-6E8A-4147-A177-3AD203B41FA5}">
                      <a16:colId xmlns:a16="http://schemas.microsoft.com/office/drawing/2014/main" val="4006876773"/>
                    </a:ext>
                  </a:extLst>
                </a:gridCol>
                <a:gridCol w="593984">
                  <a:extLst>
                    <a:ext uri="{9D8B030D-6E8A-4147-A177-3AD203B41FA5}">
                      <a16:colId xmlns:a16="http://schemas.microsoft.com/office/drawing/2014/main" val="2150772736"/>
                    </a:ext>
                  </a:extLst>
                </a:gridCol>
                <a:gridCol w="836061">
                  <a:extLst>
                    <a:ext uri="{9D8B030D-6E8A-4147-A177-3AD203B41FA5}">
                      <a16:colId xmlns:a16="http://schemas.microsoft.com/office/drawing/2014/main" val="69222193"/>
                    </a:ext>
                  </a:extLst>
                </a:gridCol>
                <a:gridCol w="836061">
                  <a:extLst>
                    <a:ext uri="{9D8B030D-6E8A-4147-A177-3AD203B41FA5}">
                      <a16:colId xmlns:a16="http://schemas.microsoft.com/office/drawing/2014/main" val="133872390"/>
                    </a:ext>
                  </a:extLst>
                </a:gridCol>
              </a:tblGrid>
              <a:tr h="210828">
                <a:tc>
                  <a:txBody>
                    <a:bodyPr/>
                    <a:lstStyle/>
                    <a:p>
                      <a:pPr algn="ctr"/>
                      <a:r>
                        <a:rPr lang="en-US" sz="1200"/>
                        <a:t>Segment/Field </a:t>
                      </a:r>
                    </a:p>
                  </a:txBody>
                  <a:tcPr/>
                </a:tc>
                <a:tc>
                  <a:txBody>
                    <a:bodyPr/>
                    <a:lstStyle/>
                    <a:p>
                      <a:pPr algn="ctr"/>
                      <a:r>
                        <a:rPr lang="en-US" sz="1200"/>
                        <a:t>%</a:t>
                      </a:r>
                    </a:p>
                  </a:txBody>
                  <a:tcPr/>
                </a:tc>
                <a:tc>
                  <a:txBody>
                    <a:bodyPr/>
                    <a:lstStyle/>
                    <a:p>
                      <a:pPr algn="ctr"/>
                      <a:r>
                        <a:rPr lang="en-US" sz="1200"/>
                        <a:t>2021</a:t>
                      </a:r>
                    </a:p>
                  </a:txBody>
                  <a:tcPr/>
                </a:tc>
                <a:tc>
                  <a:txBody>
                    <a:bodyPr/>
                    <a:lstStyle/>
                    <a:p>
                      <a:pPr algn="ctr"/>
                      <a:r>
                        <a:rPr lang="en-US" sz="1200"/>
                        <a:t>2022</a:t>
                      </a:r>
                    </a:p>
                  </a:txBody>
                  <a:tcPr/>
                </a:tc>
                <a:tc>
                  <a:txBody>
                    <a:bodyPr/>
                    <a:lstStyle/>
                    <a:p>
                      <a:pPr algn="ctr"/>
                      <a:r>
                        <a:rPr lang="en-US" sz="1200"/>
                        <a:t>2023</a:t>
                      </a:r>
                    </a:p>
                  </a:txBody>
                  <a:tcPr/>
                </a:tc>
                <a:tc>
                  <a:txBody>
                    <a:bodyPr/>
                    <a:lstStyle/>
                    <a:p>
                      <a:pPr algn="ctr"/>
                      <a:r>
                        <a:rPr lang="en-US" sz="1200"/>
                        <a:t>2024</a:t>
                      </a:r>
                    </a:p>
                  </a:txBody>
                  <a:tcPr/>
                </a:tc>
                <a:tc>
                  <a:txBody>
                    <a:bodyPr/>
                    <a:lstStyle/>
                    <a:p>
                      <a:pPr algn="ctr"/>
                      <a:r>
                        <a:rPr lang="en-US" sz="1200"/>
                        <a:t>Diff.</a:t>
                      </a:r>
                    </a:p>
                  </a:txBody>
                  <a:tcPr/>
                </a:tc>
                <a:extLst>
                  <a:ext uri="{0D108BD9-81ED-4DB2-BD59-A6C34878D82A}">
                    <a16:rowId xmlns:a16="http://schemas.microsoft.com/office/drawing/2014/main" val="3630086583"/>
                  </a:ext>
                </a:extLst>
              </a:tr>
              <a:tr h="245289">
                <a:tc>
                  <a:txBody>
                    <a:bodyPr/>
                    <a:lstStyle/>
                    <a:p>
                      <a:r>
                        <a:rPr lang="en-US" sz="1200"/>
                        <a:t>Chief Complaint</a:t>
                      </a:r>
                    </a:p>
                  </a:txBody>
                  <a:tcPr/>
                </a:tc>
                <a:tc>
                  <a:txBody>
                    <a:bodyPr/>
                    <a:lstStyle/>
                    <a:p>
                      <a:r>
                        <a:rPr lang="en-US" sz="1200"/>
                        <a:t>95%</a:t>
                      </a:r>
                    </a:p>
                  </a:txBody>
                  <a:tcPr/>
                </a:tc>
                <a:tc>
                  <a:txBody>
                    <a:bodyPr/>
                    <a:lstStyle/>
                    <a:p>
                      <a:pPr algn="ctr"/>
                      <a:r>
                        <a:rPr lang="en-US" sz="1200"/>
                        <a:t>36</a:t>
                      </a:r>
                    </a:p>
                  </a:txBody>
                  <a:tcPr/>
                </a:tc>
                <a:tc>
                  <a:txBody>
                    <a:bodyPr/>
                    <a:lstStyle/>
                    <a:p>
                      <a:pPr algn="ctr"/>
                      <a:r>
                        <a:rPr lang="en-US" sz="1200"/>
                        <a:t>28</a:t>
                      </a:r>
                    </a:p>
                  </a:txBody>
                  <a:tcPr/>
                </a:tc>
                <a:tc>
                  <a:txBody>
                    <a:bodyPr/>
                    <a:lstStyle/>
                    <a:p>
                      <a:pPr algn="ctr"/>
                      <a:r>
                        <a:rPr lang="en-US" sz="1200"/>
                        <a:t>31.25</a:t>
                      </a:r>
                    </a:p>
                  </a:txBody>
                  <a:tcPr/>
                </a:tc>
                <a:tc>
                  <a:txBody>
                    <a:bodyPr/>
                    <a:lstStyle/>
                    <a:p>
                      <a:pPr algn="ctr"/>
                      <a:r>
                        <a:rPr lang="en-US" sz="1200"/>
                        <a:t>37</a:t>
                      </a:r>
                    </a:p>
                  </a:txBody>
                  <a:tcPr/>
                </a:tc>
                <a:tc>
                  <a:txBody>
                    <a:bodyPr/>
                    <a:lstStyle/>
                    <a:p>
                      <a:pPr algn="ctr"/>
                      <a:r>
                        <a:rPr lang="en-US" sz="1200"/>
                        <a:t>1%</a:t>
                      </a:r>
                    </a:p>
                  </a:txBody>
                  <a:tcPr/>
                </a:tc>
                <a:extLst>
                  <a:ext uri="{0D108BD9-81ED-4DB2-BD59-A6C34878D82A}">
                    <a16:rowId xmlns:a16="http://schemas.microsoft.com/office/drawing/2014/main" val="4047788257"/>
                  </a:ext>
                </a:extLst>
              </a:tr>
              <a:tr h="0">
                <a:tc>
                  <a:txBody>
                    <a:bodyPr/>
                    <a:lstStyle/>
                    <a:p>
                      <a:r>
                        <a:rPr lang="en-US" sz="1200"/>
                        <a:t>Diagnosis Code</a:t>
                      </a:r>
                    </a:p>
                  </a:txBody>
                  <a:tcPr/>
                </a:tc>
                <a:tc>
                  <a:txBody>
                    <a:bodyPr/>
                    <a:lstStyle/>
                    <a:p>
                      <a:r>
                        <a:rPr lang="en-US" sz="1200"/>
                        <a:t>90%</a:t>
                      </a:r>
                    </a:p>
                  </a:txBody>
                  <a:tcPr/>
                </a:tc>
                <a:tc>
                  <a:txBody>
                    <a:bodyPr/>
                    <a:lstStyle/>
                    <a:p>
                      <a:pPr algn="ctr"/>
                      <a:r>
                        <a:rPr lang="en-US" sz="1200"/>
                        <a:t>78</a:t>
                      </a:r>
                    </a:p>
                  </a:txBody>
                  <a:tcPr/>
                </a:tc>
                <a:tc>
                  <a:txBody>
                    <a:bodyPr/>
                    <a:lstStyle/>
                    <a:p>
                      <a:pPr algn="ctr"/>
                      <a:r>
                        <a:rPr lang="en-US" sz="1200"/>
                        <a:t>70.75</a:t>
                      </a:r>
                    </a:p>
                  </a:txBody>
                  <a:tcPr/>
                </a:tc>
                <a:tc>
                  <a:txBody>
                    <a:bodyPr/>
                    <a:lstStyle/>
                    <a:p>
                      <a:pPr algn="ctr"/>
                      <a:r>
                        <a:rPr lang="en-US" sz="1200"/>
                        <a:t>73.75</a:t>
                      </a:r>
                    </a:p>
                  </a:txBody>
                  <a:tcPr/>
                </a:tc>
                <a:tc>
                  <a:txBody>
                    <a:bodyPr/>
                    <a:lstStyle/>
                    <a:p>
                      <a:pPr algn="ctr"/>
                      <a:r>
                        <a:rPr lang="en-US" sz="1200"/>
                        <a:t>77</a:t>
                      </a:r>
                    </a:p>
                  </a:txBody>
                  <a:tcPr/>
                </a:tc>
                <a:tc>
                  <a:txBody>
                    <a:bodyPr/>
                    <a:lstStyle/>
                    <a:p>
                      <a:pPr algn="ctr"/>
                      <a:r>
                        <a:rPr lang="en-US" sz="1200"/>
                        <a:t>1%</a:t>
                      </a:r>
                    </a:p>
                  </a:txBody>
                  <a:tcPr/>
                </a:tc>
                <a:extLst>
                  <a:ext uri="{0D108BD9-81ED-4DB2-BD59-A6C34878D82A}">
                    <a16:rowId xmlns:a16="http://schemas.microsoft.com/office/drawing/2014/main" val="3136549779"/>
                  </a:ext>
                </a:extLst>
              </a:tr>
              <a:tr h="185839">
                <a:tc>
                  <a:txBody>
                    <a:bodyPr/>
                    <a:lstStyle/>
                    <a:p>
                      <a:r>
                        <a:rPr lang="en-US" sz="1200"/>
                        <a:t>Discharge to Location</a:t>
                      </a:r>
                    </a:p>
                  </a:txBody>
                  <a:tcPr/>
                </a:tc>
                <a:tc>
                  <a:txBody>
                    <a:bodyPr/>
                    <a:lstStyle/>
                    <a:p>
                      <a:r>
                        <a:rPr lang="en-US" sz="1200"/>
                        <a:t>95%</a:t>
                      </a:r>
                    </a:p>
                  </a:txBody>
                  <a:tcPr/>
                </a:tc>
                <a:tc>
                  <a:txBody>
                    <a:bodyPr/>
                    <a:lstStyle/>
                    <a:p>
                      <a:pPr algn="ctr"/>
                      <a:r>
                        <a:rPr lang="en-US" sz="1200"/>
                        <a:t>1</a:t>
                      </a:r>
                    </a:p>
                  </a:txBody>
                  <a:tcPr/>
                </a:tc>
                <a:tc>
                  <a:txBody>
                    <a:bodyPr/>
                    <a:lstStyle/>
                    <a:p>
                      <a:pPr algn="ctr"/>
                      <a:r>
                        <a:rPr lang="en-US" sz="1200"/>
                        <a:t>8.75</a:t>
                      </a:r>
                    </a:p>
                  </a:txBody>
                  <a:tcPr/>
                </a:tc>
                <a:tc>
                  <a:txBody>
                    <a:bodyPr/>
                    <a:lstStyle/>
                    <a:p>
                      <a:pPr algn="ctr"/>
                      <a:r>
                        <a:rPr lang="en-US" sz="1200"/>
                        <a:t>14.75</a:t>
                      </a:r>
                    </a:p>
                  </a:txBody>
                  <a:tcPr/>
                </a:tc>
                <a:tc>
                  <a:txBody>
                    <a:bodyPr/>
                    <a:lstStyle/>
                    <a:p>
                      <a:pPr algn="ctr"/>
                      <a:r>
                        <a:rPr lang="en-US" sz="1200"/>
                        <a:t>20.5</a:t>
                      </a:r>
                    </a:p>
                  </a:txBody>
                  <a:tcPr/>
                </a:tc>
                <a:tc>
                  <a:txBody>
                    <a:bodyPr/>
                    <a:lstStyle/>
                    <a:p>
                      <a:pPr algn="ctr"/>
                      <a:r>
                        <a:rPr lang="en-US" sz="1200"/>
                        <a:t>19.5%</a:t>
                      </a:r>
                    </a:p>
                  </a:txBody>
                  <a:tcPr/>
                </a:tc>
                <a:extLst>
                  <a:ext uri="{0D108BD9-81ED-4DB2-BD59-A6C34878D82A}">
                    <a16:rowId xmlns:a16="http://schemas.microsoft.com/office/drawing/2014/main" val="2313123654"/>
                  </a:ext>
                </a:extLst>
              </a:tr>
              <a:tr h="247211">
                <a:tc>
                  <a:txBody>
                    <a:bodyPr/>
                    <a:lstStyle/>
                    <a:p>
                      <a:r>
                        <a:rPr lang="en-US" sz="1200"/>
                        <a:t>Discharge Date</a:t>
                      </a:r>
                    </a:p>
                  </a:txBody>
                  <a:tcPr/>
                </a:tc>
                <a:tc>
                  <a:txBody>
                    <a:bodyPr/>
                    <a:lstStyle/>
                    <a:p>
                      <a:r>
                        <a:rPr lang="en-US" sz="1200"/>
                        <a:t>95%</a:t>
                      </a:r>
                    </a:p>
                  </a:txBody>
                  <a:tcPr/>
                </a:tc>
                <a:tc>
                  <a:txBody>
                    <a:bodyPr/>
                    <a:lstStyle/>
                    <a:p>
                      <a:pPr algn="ctr"/>
                      <a:r>
                        <a:rPr lang="en-US" sz="1200"/>
                        <a:t>90.5</a:t>
                      </a:r>
                    </a:p>
                  </a:txBody>
                  <a:tcPr/>
                </a:tc>
                <a:tc>
                  <a:txBody>
                    <a:bodyPr/>
                    <a:lstStyle/>
                    <a:p>
                      <a:pPr algn="ctr"/>
                      <a:r>
                        <a:rPr lang="en-US" sz="1200"/>
                        <a:t>82</a:t>
                      </a:r>
                    </a:p>
                  </a:txBody>
                  <a:tcPr/>
                </a:tc>
                <a:tc>
                  <a:txBody>
                    <a:bodyPr/>
                    <a:lstStyle/>
                    <a:p>
                      <a:pPr algn="ctr"/>
                      <a:r>
                        <a:rPr lang="en-US" sz="1200"/>
                        <a:t>83.75</a:t>
                      </a:r>
                    </a:p>
                  </a:txBody>
                  <a:tcPr/>
                </a:tc>
                <a:tc>
                  <a:txBody>
                    <a:bodyPr/>
                    <a:lstStyle/>
                    <a:p>
                      <a:pPr algn="ctr"/>
                      <a:r>
                        <a:rPr lang="en-US" sz="1200"/>
                        <a:t>83</a:t>
                      </a:r>
                    </a:p>
                  </a:txBody>
                  <a:tcPr/>
                </a:tc>
                <a:tc>
                  <a:txBody>
                    <a:bodyPr/>
                    <a:lstStyle/>
                    <a:p>
                      <a:pPr algn="ctr"/>
                      <a:r>
                        <a:rPr lang="en-US" sz="1200"/>
                        <a:t>7.5%</a:t>
                      </a:r>
                    </a:p>
                  </a:txBody>
                  <a:tcPr/>
                </a:tc>
                <a:extLst>
                  <a:ext uri="{0D108BD9-81ED-4DB2-BD59-A6C34878D82A}">
                    <a16:rowId xmlns:a16="http://schemas.microsoft.com/office/drawing/2014/main" val="4258471418"/>
                  </a:ext>
                </a:extLst>
              </a:tr>
              <a:tr h="245015">
                <a:tc>
                  <a:txBody>
                    <a:bodyPr/>
                    <a:lstStyle/>
                    <a:p>
                      <a:r>
                        <a:rPr lang="en-US" sz="1200"/>
                        <a:t>Insurance Name</a:t>
                      </a:r>
                    </a:p>
                  </a:txBody>
                  <a:tcPr/>
                </a:tc>
                <a:tc>
                  <a:txBody>
                    <a:bodyPr/>
                    <a:lstStyle/>
                    <a:p>
                      <a:r>
                        <a:rPr lang="en-US" sz="1200"/>
                        <a:t>95%</a:t>
                      </a:r>
                    </a:p>
                  </a:txBody>
                  <a:tcPr/>
                </a:tc>
                <a:tc>
                  <a:txBody>
                    <a:bodyPr/>
                    <a:lstStyle/>
                    <a:p>
                      <a:pPr algn="ctr"/>
                      <a:r>
                        <a:rPr lang="en-US" sz="1200"/>
                        <a:t>39.5</a:t>
                      </a:r>
                    </a:p>
                  </a:txBody>
                  <a:tcPr/>
                </a:tc>
                <a:tc>
                  <a:txBody>
                    <a:bodyPr/>
                    <a:lstStyle/>
                    <a:p>
                      <a:pPr algn="ctr"/>
                      <a:r>
                        <a:rPr lang="en-US" sz="1200"/>
                        <a:t>84.75</a:t>
                      </a:r>
                    </a:p>
                  </a:txBody>
                  <a:tcPr/>
                </a:tc>
                <a:tc>
                  <a:txBody>
                    <a:bodyPr/>
                    <a:lstStyle/>
                    <a:p>
                      <a:pPr algn="ctr"/>
                      <a:r>
                        <a:rPr lang="en-US" sz="1200"/>
                        <a:t>91.5</a:t>
                      </a:r>
                    </a:p>
                  </a:txBody>
                  <a:tcPr/>
                </a:tc>
                <a:tc>
                  <a:txBody>
                    <a:bodyPr/>
                    <a:lstStyle/>
                    <a:p>
                      <a:pPr algn="ctr"/>
                      <a:r>
                        <a:rPr lang="en-US" sz="1200"/>
                        <a:t>96</a:t>
                      </a:r>
                    </a:p>
                  </a:txBody>
                  <a:tcPr/>
                </a:tc>
                <a:tc>
                  <a:txBody>
                    <a:bodyPr/>
                    <a:lstStyle/>
                    <a:p>
                      <a:pPr algn="ctr"/>
                      <a:r>
                        <a:rPr lang="en-US" sz="1200"/>
                        <a:t>56.5%</a:t>
                      </a:r>
                    </a:p>
                  </a:txBody>
                  <a:tcPr/>
                </a:tc>
                <a:extLst>
                  <a:ext uri="{0D108BD9-81ED-4DB2-BD59-A6C34878D82A}">
                    <a16:rowId xmlns:a16="http://schemas.microsoft.com/office/drawing/2014/main" val="1879285833"/>
                  </a:ext>
                </a:extLst>
              </a:tr>
              <a:tr h="237814">
                <a:tc>
                  <a:txBody>
                    <a:bodyPr/>
                    <a:lstStyle/>
                    <a:p>
                      <a:r>
                        <a:rPr lang="en-US" sz="1200"/>
                        <a:t>Insurance Plan ID</a:t>
                      </a:r>
                    </a:p>
                  </a:txBody>
                  <a:tcPr/>
                </a:tc>
                <a:tc>
                  <a:txBody>
                    <a:bodyPr/>
                    <a:lstStyle/>
                    <a:p>
                      <a:r>
                        <a:rPr lang="en-US" sz="1200"/>
                        <a:t>95%</a:t>
                      </a:r>
                    </a:p>
                  </a:txBody>
                  <a:tcPr/>
                </a:tc>
                <a:tc>
                  <a:txBody>
                    <a:bodyPr/>
                    <a:lstStyle/>
                    <a:p>
                      <a:pPr algn="ctr"/>
                      <a:r>
                        <a:rPr lang="en-US" sz="1200"/>
                        <a:t>31.5</a:t>
                      </a:r>
                    </a:p>
                  </a:txBody>
                  <a:tcPr/>
                </a:tc>
                <a:tc>
                  <a:txBody>
                    <a:bodyPr/>
                    <a:lstStyle/>
                    <a:p>
                      <a:pPr algn="ctr"/>
                      <a:r>
                        <a:rPr lang="en-US" sz="1200"/>
                        <a:t>67</a:t>
                      </a:r>
                    </a:p>
                  </a:txBody>
                  <a:tcPr/>
                </a:tc>
                <a:tc>
                  <a:txBody>
                    <a:bodyPr/>
                    <a:lstStyle/>
                    <a:p>
                      <a:pPr algn="ctr"/>
                      <a:r>
                        <a:rPr lang="en-US" sz="1200"/>
                        <a:t>74.25</a:t>
                      </a:r>
                    </a:p>
                  </a:txBody>
                  <a:tcPr/>
                </a:tc>
                <a:tc>
                  <a:txBody>
                    <a:bodyPr/>
                    <a:lstStyle/>
                    <a:p>
                      <a:pPr algn="ctr"/>
                      <a:r>
                        <a:rPr lang="en-US" sz="1200"/>
                        <a:t>80</a:t>
                      </a:r>
                    </a:p>
                  </a:txBody>
                  <a:tcPr/>
                </a:tc>
                <a:tc>
                  <a:txBody>
                    <a:bodyPr/>
                    <a:lstStyle/>
                    <a:p>
                      <a:pPr algn="ctr"/>
                      <a:r>
                        <a:rPr lang="en-US" sz="1200"/>
                        <a:t>48.5%</a:t>
                      </a:r>
                    </a:p>
                  </a:txBody>
                  <a:tcPr/>
                </a:tc>
                <a:extLst>
                  <a:ext uri="{0D108BD9-81ED-4DB2-BD59-A6C34878D82A}">
                    <a16:rowId xmlns:a16="http://schemas.microsoft.com/office/drawing/2014/main" val="3796059339"/>
                  </a:ext>
                </a:extLst>
              </a:tr>
              <a:tr h="242406">
                <a:tc>
                  <a:txBody>
                    <a:bodyPr/>
                    <a:lstStyle/>
                    <a:p>
                      <a:r>
                        <a:rPr lang="en-US" sz="1200"/>
                        <a:t>Group Number</a:t>
                      </a:r>
                    </a:p>
                  </a:txBody>
                  <a:tcPr/>
                </a:tc>
                <a:tc>
                  <a:txBody>
                    <a:bodyPr/>
                    <a:lstStyle/>
                    <a:p>
                      <a:r>
                        <a:rPr lang="en-US" sz="1200"/>
                        <a:t>95%</a:t>
                      </a:r>
                    </a:p>
                  </a:txBody>
                  <a:tcPr/>
                </a:tc>
                <a:tc>
                  <a:txBody>
                    <a:bodyPr/>
                    <a:lstStyle/>
                    <a:p>
                      <a:pPr algn="ctr"/>
                      <a:r>
                        <a:rPr lang="en-US" sz="1200"/>
                        <a:t>19</a:t>
                      </a:r>
                    </a:p>
                  </a:txBody>
                  <a:tcPr/>
                </a:tc>
                <a:tc>
                  <a:txBody>
                    <a:bodyPr/>
                    <a:lstStyle/>
                    <a:p>
                      <a:pPr algn="ctr"/>
                      <a:r>
                        <a:rPr lang="en-US" sz="1200"/>
                        <a:t>35</a:t>
                      </a:r>
                    </a:p>
                  </a:txBody>
                  <a:tcPr/>
                </a:tc>
                <a:tc>
                  <a:txBody>
                    <a:bodyPr/>
                    <a:lstStyle/>
                    <a:p>
                      <a:pPr algn="ctr"/>
                      <a:r>
                        <a:rPr lang="en-US" sz="1200"/>
                        <a:t>39</a:t>
                      </a:r>
                    </a:p>
                  </a:txBody>
                  <a:tcPr/>
                </a:tc>
                <a:tc>
                  <a:txBody>
                    <a:bodyPr/>
                    <a:lstStyle/>
                    <a:p>
                      <a:pPr algn="ctr"/>
                      <a:r>
                        <a:rPr lang="en-US" sz="1200"/>
                        <a:t>42.5</a:t>
                      </a:r>
                    </a:p>
                  </a:txBody>
                  <a:tcPr/>
                </a:tc>
                <a:tc>
                  <a:txBody>
                    <a:bodyPr/>
                    <a:lstStyle/>
                    <a:p>
                      <a:pPr algn="ctr"/>
                      <a:r>
                        <a:rPr lang="en-US" sz="1200"/>
                        <a:t>23.5%</a:t>
                      </a:r>
                    </a:p>
                  </a:txBody>
                  <a:tcPr/>
                </a:tc>
                <a:extLst>
                  <a:ext uri="{0D108BD9-81ED-4DB2-BD59-A6C34878D82A}">
                    <a16:rowId xmlns:a16="http://schemas.microsoft.com/office/drawing/2014/main" val="696887435"/>
                  </a:ext>
                </a:extLst>
              </a:tr>
              <a:tr h="239935">
                <a:tc>
                  <a:txBody>
                    <a:bodyPr/>
                    <a:lstStyle/>
                    <a:p>
                      <a:r>
                        <a:rPr lang="en-US" sz="1200"/>
                        <a:t>Effective Date</a:t>
                      </a:r>
                    </a:p>
                  </a:txBody>
                  <a:tcPr/>
                </a:tc>
                <a:tc>
                  <a:txBody>
                    <a:bodyPr/>
                    <a:lstStyle/>
                    <a:p>
                      <a:r>
                        <a:rPr lang="en-US" sz="1200"/>
                        <a:t>95%</a:t>
                      </a:r>
                    </a:p>
                  </a:txBody>
                  <a:tcPr/>
                </a:tc>
                <a:tc>
                  <a:txBody>
                    <a:bodyPr/>
                    <a:lstStyle/>
                    <a:p>
                      <a:pPr algn="ctr"/>
                      <a:r>
                        <a:rPr lang="en-US" sz="1200"/>
                        <a:t>31.5</a:t>
                      </a:r>
                    </a:p>
                  </a:txBody>
                  <a:tcPr/>
                </a:tc>
                <a:tc>
                  <a:txBody>
                    <a:bodyPr/>
                    <a:lstStyle/>
                    <a:p>
                      <a:pPr algn="ctr"/>
                      <a:r>
                        <a:rPr lang="en-US" sz="1200"/>
                        <a:t>63.25</a:t>
                      </a:r>
                    </a:p>
                  </a:txBody>
                  <a:tcPr/>
                </a:tc>
                <a:tc>
                  <a:txBody>
                    <a:bodyPr/>
                    <a:lstStyle/>
                    <a:p>
                      <a:pPr algn="ctr"/>
                      <a:r>
                        <a:rPr lang="en-US" sz="1200"/>
                        <a:t>69</a:t>
                      </a:r>
                    </a:p>
                  </a:txBody>
                  <a:tcPr/>
                </a:tc>
                <a:tc>
                  <a:txBody>
                    <a:bodyPr/>
                    <a:lstStyle/>
                    <a:p>
                      <a:pPr algn="ctr"/>
                      <a:r>
                        <a:rPr lang="en-US" sz="1200"/>
                        <a:t>76</a:t>
                      </a:r>
                    </a:p>
                  </a:txBody>
                  <a:tcPr/>
                </a:tc>
                <a:tc>
                  <a:txBody>
                    <a:bodyPr/>
                    <a:lstStyle/>
                    <a:p>
                      <a:pPr algn="ctr"/>
                      <a:r>
                        <a:rPr lang="en-US" sz="1200"/>
                        <a:t>44.5%</a:t>
                      </a:r>
                    </a:p>
                  </a:txBody>
                  <a:tcPr/>
                </a:tc>
                <a:extLst>
                  <a:ext uri="{0D108BD9-81ED-4DB2-BD59-A6C34878D82A}">
                    <a16:rowId xmlns:a16="http://schemas.microsoft.com/office/drawing/2014/main" val="3441451123"/>
                  </a:ext>
                </a:extLst>
              </a:tr>
              <a:tr h="249820">
                <a:tc>
                  <a:txBody>
                    <a:bodyPr/>
                    <a:lstStyle/>
                    <a:p>
                      <a:r>
                        <a:rPr lang="en-US" sz="1200"/>
                        <a:t>Policy Number</a:t>
                      </a:r>
                    </a:p>
                  </a:txBody>
                  <a:tcPr/>
                </a:tc>
                <a:tc>
                  <a:txBody>
                    <a:bodyPr/>
                    <a:lstStyle/>
                    <a:p>
                      <a:r>
                        <a:rPr lang="en-US" sz="1200"/>
                        <a:t>95%</a:t>
                      </a:r>
                    </a:p>
                  </a:txBody>
                  <a:tcPr/>
                </a:tc>
                <a:tc>
                  <a:txBody>
                    <a:bodyPr/>
                    <a:lstStyle/>
                    <a:p>
                      <a:pPr algn="ctr"/>
                      <a:r>
                        <a:rPr lang="en-US" sz="1200"/>
                        <a:t>38</a:t>
                      </a:r>
                    </a:p>
                  </a:txBody>
                  <a:tcPr/>
                </a:tc>
                <a:tc>
                  <a:txBody>
                    <a:bodyPr/>
                    <a:lstStyle/>
                    <a:p>
                      <a:pPr algn="ctr"/>
                      <a:r>
                        <a:rPr lang="en-US" sz="1200"/>
                        <a:t>80.5</a:t>
                      </a:r>
                    </a:p>
                  </a:txBody>
                  <a:tcPr/>
                </a:tc>
                <a:tc>
                  <a:txBody>
                    <a:bodyPr/>
                    <a:lstStyle/>
                    <a:p>
                      <a:pPr algn="ctr"/>
                      <a:r>
                        <a:rPr lang="en-US" sz="1200"/>
                        <a:t>84.75</a:t>
                      </a:r>
                    </a:p>
                  </a:txBody>
                  <a:tcPr/>
                </a:tc>
                <a:tc>
                  <a:txBody>
                    <a:bodyPr/>
                    <a:lstStyle/>
                    <a:p>
                      <a:pPr algn="ctr"/>
                      <a:r>
                        <a:rPr lang="en-US" sz="1200"/>
                        <a:t>89</a:t>
                      </a:r>
                    </a:p>
                  </a:txBody>
                  <a:tcPr/>
                </a:tc>
                <a:tc>
                  <a:txBody>
                    <a:bodyPr/>
                    <a:lstStyle/>
                    <a:p>
                      <a:pPr algn="ctr"/>
                      <a:r>
                        <a:rPr lang="en-US" sz="1200"/>
                        <a:t>51%</a:t>
                      </a:r>
                    </a:p>
                  </a:txBody>
                  <a:tcPr/>
                </a:tc>
                <a:extLst>
                  <a:ext uri="{0D108BD9-81ED-4DB2-BD59-A6C34878D82A}">
                    <a16:rowId xmlns:a16="http://schemas.microsoft.com/office/drawing/2014/main" val="832996113"/>
                  </a:ext>
                </a:extLst>
              </a:tr>
              <a:tr h="234992">
                <a:tc>
                  <a:txBody>
                    <a:bodyPr/>
                    <a:lstStyle/>
                    <a:p>
                      <a:r>
                        <a:rPr lang="en-US" sz="1200"/>
                        <a:t>Race</a:t>
                      </a:r>
                    </a:p>
                  </a:txBody>
                  <a:tcPr/>
                </a:tc>
                <a:tc>
                  <a:txBody>
                    <a:bodyPr/>
                    <a:lstStyle/>
                    <a:p>
                      <a:r>
                        <a:rPr lang="en-US" sz="1200"/>
                        <a:t>95%</a:t>
                      </a:r>
                    </a:p>
                  </a:txBody>
                  <a:tcPr/>
                </a:tc>
                <a:tc>
                  <a:txBody>
                    <a:bodyPr/>
                    <a:lstStyle/>
                    <a:p>
                      <a:pPr algn="ctr"/>
                      <a:r>
                        <a:rPr lang="en-US" sz="1200"/>
                        <a:t>62.5</a:t>
                      </a:r>
                    </a:p>
                  </a:txBody>
                  <a:tcPr/>
                </a:tc>
                <a:tc>
                  <a:txBody>
                    <a:bodyPr/>
                    <a:lstStyle/>
                    <a:p>
                      <a:pPr algn="ctr"/>
                      <a:r>
                        <a:rPr lang="en-US" sz="1200"/>
                        <a:t>74.75</a:t>
                      </a:r>
                    </a:p>
                  </a:txBody>
                  <a:tcPr/>
                </a:tc>
                <a:tc>
                  <a:txBody>
                    <a:bodyPr/>
                    <a:lstStyle/>
                    <a:p>
                      <a:pPr algn="ctr"/>
                      <a:r>
                        <a:rPr lang="en-US" sz="1200"/>
                        <a:t>77.25</a:t>
                      </a:r>
                    </a:p>
                  </a:txBody>
                  <a:tcPr/>
                </a:tc>
                <a:tc>
                  <a:txBody>
                    <a:bodyPr/>
                    <a:lstStyle/>
                    <a:p>
                      <a:pPr algn="ctr"/>
                      <a:r>
                        <a:rPr lang="en-US" sz="1200"/>
                        <a:t>75</a:t>
                      </a:r>
                    </a:p>
                  </a:txBody>
                  <a:tcPr/>
                </a:tc>
                <a:tc>
                  <a:txBody>
                    <a:bodyPr/>
                    <a:lstStyle/>
                    <a:p>
                      <a:pPr algn="ctr"/>
                      <a:r>
                        <a:rPr lang="en-US" sz="1200"/>
                        <a:t>12.5%</a:t>
                      </a:r>
                    </a:p>
                  </a:txBody>
                  <a:tcPr/>
                </a:tc>
                <a:extLst>
                  <a:ext uri="{0D108BD9-81ED-4DB2-BD59-A6C34878D82A}">
                    <a16:rowId xmlns:a16="http://schemas.microsoft.com/office/drawing/2014/main" val="278169813"/>
                  </a:ext>
                </a:extLst>
              </a:tr>
              <a:tr h="220164">
                <a:tc>
                  <a:txBody>
                    <a:bodyPr/>
                    <a:lstStyle/>
                    <a:p>
                      <a:r>
                        <a:rPr lang="en-US" sz="1200"/>
                        <a:t>Telephone Number</a:t>
                      </a:r>
                    </a:p>
                  </a:txBody>
                  <a:tcPr/>
                </a:tc>
                <a:tc>
                  <a:txBody>
                    <a:bodyPr/>
                    <a:lstStyle/>
                    <a:p>
                      <a:r>
                        <a:rPr lang="en-US" sz="1200"/>
                        <a:t>50%</a:t>
                      </a:r>
                    </a:p>
                  </a:txBody>
                  <a:tcPr/>
                </a:tc>
                <a:tc>
                  <a:txBody>
                    <a:bodyPr/>
                    <a:lstStyle/>
                    <a:p>
                      <a:pPr algn="ctr"/>
                      <a:r>
                        <a:rPr lang="en-US" sz="1200"/>
                        <a:t>69</a:t>
                      </a:r>
                    </a:p>
                  </a:txBody>
                  <a:tcPr/>
                </a:tc>
                <a:tc>
                  <a:txBody>
                    <a:bodyPr/>
                    <a:lstStyle/>
                    <a:p>
                      <a:pPr algn="ctr"/>
                      <a:r>
                        <a:rPr lang="en-US" sz="1200"/>
                        <a:t>96.25</a:t>
                      </a:r>
                    </a:p>
                  </a:txBody>
                  <a:tcPr/>
                </a:tc>
                <a:tc>
                  <a:txBody>
                    <a:bodyPr/>
                    <a:lstStyle/>
                    <a:p>
                      <a:pPr algn="ctr"/>
                      <a:r>
                        <a:rPr lang="en-US" sz="1200"/>
                        <a:t>97</a:t>
                      </a:r>
                    </a:p>
                  </a:txBody>
                  <a:tcPr/>
                </a:tc>
                <a:tc>
                  <a:txBody>
                    <a:bodyPr/>
                    <a:lstStyle/>
                    <a:p>
                      <a:pPr algn="ctr"/>
                      <a:r>
                        <a:rPr lang="en-US" sz="1200"/>
                        <a:t>98.5</a:t>
                      </a:r>
                    </a:p>
                  </a:txBody>
                  <a:tcPr/>
                </a:tc>
                <a:tc>
                  <a:txBody>
                    <a:bodyPr/>
                    <a:lstStyle/>
                    <a:p>
                      <a:pPr algn="ctr"/>
                      <a:r>
                        <a:rPr lang="en-US" sz="1200"/>
                        <a:t>29.5%</a:t>
                      </a:r>
                    </a:p>
                  </a:txBody>
                  <a:tcPr/>
                </a:tc>
                <a:extLst>
                  <a:ext uri="{0D108BD9-81ED-4DB2-BD59-A6C34878D82A}">
                    <a16:rowId xmlns:a16="http://schemas.microsoft.com/office/drawing/2014/main" val="660984649"/>
                  </a:ext>
                </a:extLst>
              </a:tr>
              <a:tr h="192979">
                <a:tc>
                  <a:txBody>
                    <a:bodyPr/>
                    <a:lstStyle/>
                    <a:p>
                      <a:r>
                        <a:rPr lang="en-US" sz="1200"/>
                        <a:t>Email</a:t>
                      </a:r>
                    </a:p>
                  </a:txBody>
                  <a:tcPr/>
                </a:tc>
                <a:tc>
                  <a:txBody>
                    <a:bodyPr/>
                    <a:lstStyle/>
                    <a:p>
                      <a:r>
                        <a:rPr lang="en-US" sz="1200"/>
                        <a:t>50%</a:t>
                      </a:r>
                    </a:p>
                  </a:txBody>
                  <a:tcPr/>
                </a:tc>
                <a:tc>
                  <a:txBody>
                    <a:bodyPr/>
                    <a:lstStyle/>
                    <a:p>
                      <a:pPr algn="ctr"/>
                      <a:r>
                        <a:rPr lang="en-US" sz="1200"/>
                        <a:t>17</a:t>
                      </a:r>
                    </a:p>
                  </a:txBody>
                  <a:tcPr/>
                </a:tc>
                <a:tc>
                  <a:txBody>
                    <a:bodyPr/>
                    <a:lstStyle/>
                    <a:p>
                      <a:pPr algn="ctr"/>
                      <a:r>
                        <a:rPr lang="en-US" sz="1200"/>
                        <a:t>33.25</a:t>
                      </a:r>
                    </a:p>
                  </a:txBody>
                  <a:tcPr/>
                </a:tc>
                <a:tc>
                  <a:txBody>
                    <a:bodyPr/>
                    <a:lstStyle/>
                    <a:p>
                      <a:pPr algn="ctr"/>
                      <a:r>
                        <a:rPr lang="en-US" sz="1200"/>
                        <a:t>34.75</a:t>
                      </a:r>
                    </a:p>
                  </a:txBody>
                  <a:tcPr/>
                </a:tc>
                <a:tc>
                  <a:txBody>
                    <a:bodyPr/>
                    <a:lstStyle/>
                    <a:p>
                      <a:pPr algn="ctr"/>
                      <a:r>
                        <a:rPr lang="en-US" sz="1200"/>
                        <a:t>40</a:t>
                      </a:r>
                    </a:p>
                  </a:txBody>
                  <a:tcPr/>
                </a:tc>
                <a:tc>
                  <a:txBody>
                    <a:bodyPr/>
                    <a:lstStyle/>
                    <a:p>
                      <a:pPr algn="ctr"/>
                      <a:r>
                        <a:rPr lang="en-US" sz="1200"/>
                        <a:t>23%</a:t>
                      </a:r>
                    </a:p>
                  </a:txBody>
                  <a:tcPr/>
                </a:tc>
                <a:extLst>
                  <a:ext uri="{0D108BD9-81ED-4DB2-BD59-A6C34878D82A}">
                    <a16:rowId xmlns:a16="http://schemas.microsoft.com/office/drawing/2014/main" val="3833144950"/>
                  </a:ext>
                </a:extLst>
              </a:tr>
              <a:tr h="192979">
                <a:tc>
                  <a:txBody>
                    <a:bodyPr/>
                    <a:lstStyle/>
                    <a:p>
                      <a:r>
                        <a:rPr lang="en-US" sz="1200"/>
                        <a:t>Language</a:t>
                      </a:r>
                    </a:p>
                  </a:txBody>
                  <a:tcPr/>
                </a:tc>
                <a:tc>
                  <a:txBody>
                    <a:bodyPr/>
                    <a:lstStyle/>
                    <a:p>
                      <a:r>
                        <a:rPr lang="en-US" sz="1200"/>
                        <a:t>95%</a:t>
                      </a:r>
                    </a:p>
                  </a:txBody>
                  <a:tcPr/>
                </a:tc>
                <a:tc>
                  <a:txBody>
                    <a:bodyPr/>
                    <a:lstStyle/>
                    <a:p>
                      <a:pPr algn="ctr"/>
                      <a:r>
                        <a:rPr lang="en-US" sz="1200"/>
                        <a:t>63.5</a:t>
                      </a:r>
                    </a:p>
                  </a:txBody>
                  <a:tcPr/>
                </a:tc>
                <a:tc>
                  <a:txBody>
                    <a:bodyPr/>
                    <a:lstStyle/>
                    <a:p>
                      <a:pPr algn="ctr"/>
                      <a:r>
                        <a:rPr lang="en-US" sz="1200"/>
                        <a:t>74.25</a:t>
                      </a:r>
                    </a:p>
                  </a:txBody>
                  <a:tcPr/>
                </a:tc>
                <a:tc>
                  <a:txBody>
                    <a:bodyPr/>
                    <a:lstStyle/>
                    <a:p>
                      <a:pPr algn="ctr"/>
                      <a:r>
                        <a:rPr lang="en-US" sz="1200"/>
                        <a:t>77.5</a:t>
                      </a:r>
                    </a:p>
                  </a:txBody>
                  <a:tcPr/>
                </a:tc>
                <a:tc>
                  <a:txBody>
                    <a:bodyPr/>
                    <a:lstStyle/>
                    <a:p>
                      <a:pPr algn="ctr"/>
                      <a:r>
                        <a:rPr lang="en-US" sz="1200"/>
                        <a:t>77</a:t>
                      </a:r>
                    </a:p>
                  </a:txBody>
                  <a:tcPr/>
                </a:tc>
                <a:tc>
                  <a:txBody>
                    <a:bodyPr/>
                    <a:lstStyle/>
                    <a:p>
                      <a:pPr algn="ctr"/>
                      <a:r>
                        <a:rPr lang="en-US" sz="1200"/>
                        <a:t>13.5%</a:t>
                      </a:r>
                    </a:p>
                  </a:txBody>
                  <a:tcPr/>
                </a:tc>
                <a:extLst>
                  <a:ext uri="{0D108BD9-81ED-4DB2-BD59-A6C34878D82A}">
                    <a16:rowId xmlns:a16="http://schemas.microsoft.com/office/drawing/2014/main" val="4268927945"/>
                  </a:ext>
                </a:extLst>
              </a:tr>
              <a:tr h="192979">
                <a:tc>
                  <a:txBody>
                    <a:bodyPr/>
                    <a:lstStyle/>
                    <a:p>
                      <a:r>
                        <a:rPr lang="en-US" sz="1200"/>
                        <a:t>Marital Status</a:t>
                      </a:r>
                    </a:p>
                  </a:txBody>
                  <a:tcPr/>
                </a:tc>
                <a:tc>
                  <a:txBody>
                    <a:bodyPr/>
                    <a:lstStyle/>
                    <a:p>
                      <a:r>
                        <a:rPr lang="en-US" sz="1200"/>
                        <a:t>95%</a:t>
                      </a:r>
                    </a:p>
                  </a:txBody>
                  <a:tcPr/>
                </a:tc>
                <a:tc>
                  <a:txBody>
                    <a:bodyPr/>
                    <a:lstStyle/>
                    <a:p>
                      <a:pPr algn="ctr"/>
                      <a:r>
                        <a:rPr lang="en-US" sz="1200"/>
                        <a:t>62.5</a:t>
                      </a:r>
                    </a:p>
                  </a:txBody>
                  <a:tcPr/>
                </a:tc>
                <a:tc>
                  <a:txBody>
                    <a:bodyPr/>
                    <a:lstStyle/>
                    <a:p>
                      <a:pPr algn="ctr"/>
                      <a:r>
                        <a:rPr lang="en-US" sz="1200"/>
                        <a:t>70.25</a:t>
                      </a:r>
                    </a:p>
                  </a:txBody>
                  <a:tcPr/>
                </a:tc>
                <a:tc>
                  <a:txBody>
                    <a:bodyPr/>
                    <a:lstStyle/>
                    <a:p>
                      <a:pPr algn="ctr"/>
                      <a:r>
                        <a:rPr lang="en-US" sz="1200"/>
                        <a:t>72.25</a:t>
                      </a:r>
                    </a:p>
                  </a:txBody>
                  <a:tcPr/>
                </a:tc>
                <a:tc>
                  <a:txBody>
                    <a:bodyPr/>
                    <a:lstStyle/>
                    <a:p>
                      <a:pPr algn="ctr"/>
                      <a:r>
                        <a:rPr lang="en-US" sz="1200"/>
                        <a:t>71</a:t>
                      </a:r>
                    </a:p>
                  </a:txBody>
                  <a:tcPr/>
                </a:tc>
                <a:tc>
                  <a:txBody>
                    <a:bodyPr/>
                    <a:lstStyle/>
                    <a:p>
                      <a:pPr algn="ctr"/>
                      <a:r>
                        <a:rPr lang="en-US" sz="1200"/>
                        <a:t>8.5</a:t>
                      </a:r>
                    </a:p>
                  </a:txBody>
                  <a:tcPr/>
                </a:tc>
                <a:extLst>
                  <a:ext uri="{0D108BD9-81ED-4DB2-BD59-A6C34878D82A}">
                    <a16:rowId xmlns:a16="http://schemas.microsoft.com/office/drawing/2014/main" val="2077120041"/>
                  </a:ext>
                </a:extLst>
              </a:tr>
              <a:tr h="192979">
                <a:tc>
                  <a:txBody>
                    <a:bodyPr/>
                    <a:lstStyle/>
                    <a:p>
                      <a:r>
                        <a:rPr lang="en-US" sz="1200"/>
                        <a:t>Ethnicity</a:t>
                      </a:r>
                    </a:p>
                  </a:txBody>
                  <a:tcPr/>
                </a:tc>
                <a:tc>
                  <a:txBody>
                    <a:bodyPr/>
                    <a:lstStyle/>
                    <a:p>
                      <a:r>
                        <a:rPr lang="en-US" sz="1200"/>
                        <a:t>95%</a:t>
                      </a:r>
                    </a:p>
                  </a:txBody>
                  <a:tcPr/>
                </a:tc>
                <a:tc>
                  <a:txBody>
                    <a:bodyPr/>
                    <a:lstStyle/>
                    <a:p>
                      <a:pPr algn="ctr"/>
                      <a:r>
                        <a:rPr lang="en-US" sz="1200"/>
                        <a:t>58.5</a:t>
                      </a:r>
                    </a:p>
                  </a:txBody>
                  <a:tcPr/>
                </a:tc>
                <a:tc>
                  <a:txBody>
                    <a:bodyPr/>
                    <a:lstStyle/>
                    <a:p>
                      <a:pPr algn="ctr"/>
                      <a:r>
                        <a:rPr lang="en-US" sz="1200"/>
                        <a:t>70.25</a:t>
                      </a:r>
                    </a:p>
                  </a:txBody>
                  <a:tcPr/>
                </a:tc>
                <a:tc>
                  <a:txBody>
                    <a:bodyPr/>
                    <a:lstStyle/>
                    <a:p>
                      <a:pPr algn="ctr"/>
                      <a:r>
                        <a:rPr lang="en-US" sz="1200"/>
                        <a:t>72.25</a:t>
                      </a:r>
                    </a:p>
                  </a:txBody>
                  <a:tcPr/>
                </a:tc>
                <a:tc>
                  <a:txBody>
                    <a:bodyPr/>
                    <a:lstStyle/>
                    <a:p>
                      <a:pPr algn="ctr"/>
                      <a:r>
                        <a:rPr lang="en-US" sz="1200"/>
                        <a:t>71</a:t>
                      </a:r>
                    </a:p>
                  </a:txBody>
                  <a:tcPr/>
                </a:tc>
                <a:tc>
                  <a:txBody>
                    <a:bodyPr/>
                    <a:lstStyle/>
                    <a:p>
                      <a:pPr algn="ctr"/>
                      <a:r>
                        <a:rPr lang="en-US" sz="1200"/>
                        <a:t>12.5%</a:t>
                      </a:r>
                    </a:p>
                  </a:txBody>
                  <a:tcPr/>
                </a:tc>
                <a:extLst>
                  <a:ext uri="{0D108BD9-81ED-4DB2-BD59-A6C34878D82A}">
                    <a16:rowId xmlns:a16="http://schemas.microsoft.com/office/drawing/2014/main" val="3229130287"/>
                  </a:ext>
                </a:extLst>
              </a:tr>
            </a:tbl>
          </a:graphicData>
        </a:graphic>
      </p:graphicFrame>
      <p:sp>
        <p:nvSpPr>
          <p:cNvPr id="29" name="Arrow: Up 28">
            <a:extLst>
              <a:ext uri="{FF2B5EF4-FFF2-40B4-BE49-F238E27FC236}">
                <a16:creationId xmlns:a16="http://schemas.microsoft.com/office/drawing/2014/main" id="{0C0278C2-4F80-8263-A404-9FC6123FE147}"/>
              </a:ext>
            </a:extLst>
          </p:cNvPr>
          <p:cNvSpPr/>
          <p:nvPr/>
        </p:nvSpPr>
        <p:spPr>
          <a:xfrm>
            <a:off x="11027951" y="3367536"/>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Up 29">
            <a:extLst>
              <a:ext uri="{FF2B5EF4-FFF2-40B4-BE49-F238E27FC236}">
                <a16:creationId xmlns:a16="http://schemas.microsoft.com/office/drawing/2014/main" id="{13D5D722-F199-C257-5348-45D9E0EEBB77}"/>
              </a:ext>
            </a:extLst>
          </p:cNvPr>
          <p:cNvSpPr/>
          <p:nvPr/>
        </p:nvSpPr>
        <p:spPr>
          <a:xfrm>
            <a:off x="11027950" y="3650547"/>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Up 30">
            <a:extLst>
              <a:ext uri="{FF2B5EF4-FFF2-40B4-BE49-F238E27FC236}">
                <a16:creationId xmlns:a16="http://schemas.microsoft.com/office/drawing/2014/main" id="{B67A3CC6-2320-1934-08F9-669B70C0E570}"/>
              </a:ext>
            </a:extLst>
          </p:cNvPr>
          <p:cNvSpPr/>
          <p:nvPr/>
        </p:nvSpPr>
        <p:spPr>
          <a:xfrm>
            <a:off x="11027949" y="3071589"/>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Up 31">
            <a:extLst>
              <a:ext uri="{FF2B5EF4-FFF2-40B4-BE49-F238E27FC236}">
                <a16:creationId xmlns:a16="http://schemas.microsoft.com/office/drawing/2014/main" id="{4397BC41-B7E2-221C-FFF8-408EFDA5FA89}"/>
              </a:ext>
            </a:extLst>
          </p:cNvPr>
          <p:cNvSpPr/>
          <p:nvPr/>
        </p:nvSpPr>
        <p:spPr>
          <a:xfrm>
            <a:off x="11023823" y="2790711"/>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Up 32">
            <a:extLst>
              <a:ext uri="{FF2B5EF4-FFF2-40B4-BE49-F238E27FC236}">
                <a16:creationId xmlns:a16="http://schemas.microsoft.com/office/drawing/2014/main" id="{C91CF3C9-7D38-EACF-0EB1-EA455A53367E}"/>
              </a:ext>
            </a:extLst>
          </p:cNvPr>
          <p:cNvSpPr/>
          <p:nvPr/>
        </p:nvSpPr>
        <p:spPr>
          <a:xfrm>
            <a:off x="11027949" y="1720017"/>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Up 33">
            <a:extLst>
              <a:ext uri="{FF2B5EF4-FFF2-40B4-BE49-F238E27FC236}">
                <a16:creationId xmlns:a16="http://schemas.microsoft.com/office/drawing/2014/main" id="{88811E13-835A-B9F4-4D43-5338E7E5D0EF}"/>
              </a:ext>
            </a:extLst>
          </p:cNvPr>
          <p:cNvSpPr/>
          <p:nvPr/>
        </p:nvSpPr>
        <p:spPr>
          <a:xfrm>
            <a:off x="11019697" y="2279149"/>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Up 34">
            <a:extLst>
              <a:ext uri="{FF2B5EF4-FFF2-40B4-BE49-F238E27FC236}">
                <a16:creationId xmlns:a16="http://schemas.microsoft.com/office/drawing/2014/main" id="{8C702C4F-6E25-7DD6-0289-0408BE316BD1}"/>
              </a:ext>
            </a:extLst>
          </p:cNvPr>
          <p:cNvSpPr/>
          <p:nvPr/>
        </p:nvSpPr>
        <p:spPr>
          <a:xfrm>
            <a:off x="11019697" y="3916713"/>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Up 35">
            <a:extLst>
              <a:ext uri="{FF2B5EF4-FFF2-40B4-BE49-F238E27FC236}">
                <a16:creationId xmlns:a16="http://schemas.microsoft.com/office/drawing/2014/main" id="{A50C5E30-1F6B-05FF-B20C-FC6AFF43411B}"/>
              </a:ext>
            </a:extLst>
          </p:cNvPr>
          <p:cNvSpPr/>
          <p:nvPr/>
        </p:nvSpPr>
        <p:spPr>
          <a:xfrm>
            <a:off x="11023823" y="4168849"/>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Up 36">
            <a:extLst>
              <a:ext uri="{FF2B5EF4-FFF2-40B4-BE49-F238E27FC236}">
                <a16:creationId xmlns:a16="http://schemas.microsoft.com/office/drawing/2014/main" id="{B03BE65E-8BCC-208D-15D9-7AA71C55D135}"/>
              </a:ext>
            </a:extLst>
          </p:cNvPr>
          <p:cNvSpPr/>
          <p:nvPr/>
        </p:nvSpPr>
        <p:spPr>
          <a:xfrm>
            <a:off x="11019696" y="4455923"/>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Up 37">
            <a:extLst>
              <a:ext uri="{FF2B5EF4-FFF2-40B4-BE49-F238E27FC236}">
                <a16:creationId xmlns:a16="http://schemas.microsoft.com/office/drawing/2014/main" id="{D644B94D-BB5E-5BC5-51E8-AD718B741345}"/>
              </a:ext>
            </a:extLst>
          </p:cNvPr>
          <p:cNvSpPr/>
          <p:nvPr/>
        </p:nvSpPr>
        <p:spPr>
          <a:xfrm>
            <a:off x="11040978" y="4746401"/>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Up 38">
            <a:extLst>
              <a:ext uri="{FF2B5EF4-FFF2-40B4-BE49-F238E27FC236}">
                <a16:creationId xmlns:a16="http://schemas.microsoft.com/office/drawing/2014/main" id="{001F3DB4-D51C-2250-611E-A3E5179E843F}"/>
              </a:ext>
            </a:extLst>
          </p:cNvPr>
          <p:cNvSpPr/>
          <p:nvPr/>
        </p:nvSpPr>
        <p:spPr>
          <a:xfrm>
            <a:off x="11040978" y="5012567"/>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Up 39">
            <a:extLst>
              <a:ext uri="{FF2B5EF4-FFF2-40B4-BE49-F238E27FC236}">
                <a16:creationId xmlns:a16="http://schemas.microsoft.com/office/drawing/2014/main" id="{391845D5-E1B2-A793-64A1-3C4A7670F26B}"/>
              </a:ext>
            </a:extLst>
          </p:cNvPr>
          <p:cNvSpPr/>
          <p:nvPr/>
        </p:nvSpPr>
        <p:spPr>
          <a:xfrm>
            <a:off x="11049209" y="5288009"/>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Up 40">
            <a:extLst>
              <a:ext uri="{FF2B5EF4-FFF2-40B4-BE49-F238E27FC236}">
                <a16:creationId xmlns:a16="http://schemas.microsoft.com/office/drawing/2014/main" id="{775DBEC4-3DFD-CFE0-6AF4-9070944C0E31}"/>
              </a:ext>
            </a:extLst>
          </p:cNvPr>
          <p:cNvSpPr/>
          <p:nvPr/>
        </p:nvSpPr>
        <p:spPr>
          <a:xfrm rot="10800000">
            <a:off x="11027951" y="2003114"/>
            <a:ext cx="120349" cy="199472"/>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Up 41">
            <a:extLst>
              <a:ext uri="{FF2B5EF4-FFF2-40B4-BE49-F238E27FC236}">
                <a16:creationId xmlns:a16="http://schemas.microsoft.com/office/drawing/2014/main" id="{B0A30CCE-5EA1-83B9-B437-5610B2287631}"/>
              </a:ext>
            </a:extLst>
          </p:cNvPr>
          <p:cNvSpPr/>
          <p:nvPr/>
        </p:nvSpPr>
        <p:spPr>
          <a:xfrm rot="10800000">
            <a:off x="11008061" y="2525365"/>
            <a:ext cx="120349" cy="199472"/>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Up 42">
            <a:extLst>
              <a:ext uri="{FF2B5EF4-FFF2-40B4-BE49-F238E27FC236}">
                <a16:creationId xmlns:a16="http://schemas.microsoft.com/office/drawing/2014/main" id="{893B9467-B97B-8ADA-EF62-A87319E6371B}"/>
              </a:ext>
            </a:extLst>
          </p:cNvPr>
          <p:cNvSpPr/>
          <p:nvPr/>
        </p:nvSpPr>
        <p:spPr>
          <a:xfrm>
            <a:off x="11040977" y="5551807"/>
            <a:ext cx="120349" cy="19947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6280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2139337" y="2381145"/>
            <a:ext cx="7707230" cy="1324527"/>
          </a:xfrm>
        </p:spPr>
        <p:txBody>
          <a:bodyPr>
            <a:normAutofit fontScale="90000"/>
          </a:bodyPr>
          <a:lstStyle/>
          <a:p>
            <a:pPr>
              <a:lnSpc>
                <a:spcPct val="100000"/>
              </a:lnSpc>
              <a:spcBef>
                <a:spcPts val="0"/>
              </a:spcBef>
            </a:pPr>
            <a:r>
              <a:rPr lang="en-US" b="0">
                <a:latin typeface="Arial"/>
                <a:cs typeface="Arial"/>
              </a:rPr>
              <a:t>Exploring Additional Data Segment Needs and Solutions</a:t>
            </a:r>
            <a:endParaRPr lang="en-US">
              <a:latin typeface="Arial"/>
              <a:cs typeface="Arial"/>
            </a:endParaRPr>
          </a:p>
          <a:p>
            <a:endParaRPr lang="en-US"/>
          </a:p>
        </p:txBody>
      </p:sp>
    </p:spTree>
    <p:extLst>
      <p:ext uri="{BB962C8B-B14F-4D97-AF65-F5344CB8AC3E}">
        <p14:creationId xmlns:p14="http://schemas.microsoft.com/office/powerpoint/2010/main" val="491770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F1C-DDB6-4DED-979E-CB2BD92535F5}"/>
              </a:ext>
            </a:extLst>
          </p:cNvPr>
          <p:cNvSpPr>
            <a:spLocks noGrp="1"/>
          </p:cNvSpPr>
          <p:nvPr>
            <p:ph type="title"/>
          </p:nvPr>
        </p:nvSpPr>
        <p:spPr>
          <a:xfrm>
            <a:off x="2406169" y="455726"/>
            <a:ext cx="9518738" cy="673560"/>
          </a:xfrm>
        </p:spPr>
        <p:txBody>
          <a:bodyPr>
            <a:normAutofit fontScale="90000"/>
          </a:bodyPr>
          <a:lstStyle/>
          <a:p>
            <a:pPr algn="ctr"/>
            <a:r>
              <a:rPr lang="en-US"/>
              <a:t>Exploring Additional Data Segment Needs</a:t>
            </a:r>
            <a:endParaRPr lang="en-US" sz="2700"/>
          </a:p>
        </p:txBody>
      </p:sp>
      <p:sp>
        <p:nvSpPr>
          <p:cNvPr id="6" name="TextBox 5">
            <a:extLst>
              <a:ext uri="{FF2B5EF4-FFF2-40B4-BE49-F238E27FC236}">
                <a16:creationId xmlns:a16="http://schemas.microsoft.com/office/drawing/2014/main" id="{5856F12F-460A-1C22-F212-A1BEF0FC4916}"/>
              </a:ext>
            </a:extLst>
          </p:cNvPr>
          <p:cNvSpPr txBox="1"/>
          <p:nvPr/>
        </p:nvSpPr>
        <p:spPr>
          <a:xfrm>
            <a:off x="852616" y="1330055"/>
            <a:ext cx="9724768" cy="3693319"/>
          </a:xfrm>
          <a:prstGeom prst="rect">
            <a:avLst/>
          </a:prstGeom>
          <a:noFill/>
        </p:spPr>
        <p:txBody>
          <a:bodyPr wrap="square">
            <a:spAutoFit/>
          </a:bodyPr>
          <a:lstStyle/>
          <a:p>
            <a:r>
              <a:rPr lang="en-US" b="1"/>
              <a:t>Key Points for Discussion:</a:t>
            </a:r>
          </a:p>
          <a:p>
            <a:endParaRPr lang="en-US"/>
          </a:p>
          <a:p>
            <a:pPr>
              <a:buFont typeface="+mj-lt"/>
              <a:buAutoNum type="arabicPeriod"/>
            </a:pPr>
            <a:r>
              <a:rPr lang="en-US" b="1"/>
              <a:t>Current Data Ingestion Methods:</a:t>
            </a:r>
            <a:endParaRPr lang="en-US"/>
          </a:p>
          <a:p>
            <a:pPr marL="742950" lvl="1" indent="-285750">
              <a:buFont typeface="+mj-lt"/>
              <a:buAutoNum type="arabicPeriod"/>
            </a:pPr>
            <a:r>
              <a:rPr lang="en-US"/>
              <a:t>Review of current data ingestion methods and their effectiveness.</a:t>
            </a:r>
          </a:p>
          <a:p>
            <a:pPr>
              <a:buFont typeface="+mj-lt"/>
              <a:buAutoNum type="arabicPeriod"/>
            </a:pPr>
            <a:r>
              <a:rPr lang="en-US" b="1"/>
              <a:t>Potential for CCD and National Network Subscriptions:</a:t>
            </a:r>
            <a:endParaRPr lang="en-US"/>
          </a:p>
          <a:p>
            <a:pPr marL="742950" lvl="1" indent="-285750">
              <a:buFont typeface="+mj-lt"/>
              <a:buAutoNum type="arabicPeriod"/>
            </a:pPr>
            <a:r>
              <a:rPr lang="en-US"/>
              <a:t>Evaluating the benefits and challenges of obtaining data through CCDs and national networks.</a:t>
            </a:r>
          </a:p>
          <a:p>
            <a:pPr>
              <a:buFont typeface="+mj-lt"/>
              <a:buAutoNum type="arabicPeriod"/>
            </a:pPr>
            <a:r>
              <a:rPr lang="en-US" b="1"/>
              <a:t>Future Data Infrastructure Requirements:</a:t>
            </a:r>
            <a:endParaRPr lang="en-US"/>
          </a:p>
          <a:p>
            <a:pPr marL="742950" lvl="1" indent="-285750">
              <a:buFont typeface="+mj-lt"/>
              <a:buAutoNum type="arabicPeriod"/>
            </a:pPr>
            <a:r>
              <a:rPr lang="en-US"/>
              <a:t>Identifying necessary infrastructure developments to support additional data types (Labs, Imaging, Rx, Scheduling, Physician Notes, Billing Data).</a:t>
            </a:r>
          </a:p>
          <a:p>
            <a:pPr>
              <a:buFont typeface="+mj-lt"/>
              <a:buAutoNum type="arabicPeriod"/>
            </a:pPr>
            <a:r>
              <a:rPr lang="en-US" b="1"/>
              <a:t>Stakeholder Needs and Preferences:</a:t>
            </a:r>
            <a:endParaRPr lang="en-US"/>
          </a:p>
          <a:p>
            <a:pPr marL="742950" lvl="1" indent="-285750">
              <a:buFont typeface="+mj-lt"/>
              <a:buAutoNum type="arabicPeriod"/>
            </a:pPr>
            <a:r>
              <a:rPr lang="en-US"/>
              <a:t>Gathering feedback on the data needs of various stakeholders and their preferred methods of data ingestion.</a:t>
            </a:r>
          </a:p>
        </p:txBody>
      </p:sp>
    </p:spTree>
    <p:extLst>
      <p:ext uri="{BB962C8B-B14F-4D97-AF65-F5344CB8AC3E}">
        <p14:creationId xmlns:p14="http://schemas.microsoft.com/office/powerpoint/2010/main" val="406335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2139337" y="2381145"/>
            <a:ext cx="7707230" cy="1324527"/>
          </a:xfrm>
        </p:spPr>
        <p:txBody>
          <a:bodyPr>
            <a:normAutofit fontScale="90000"/>
          </a:bodyPr>
          <a:lstStyle/>
          <a:p>
            <a:pPr>
              <a:lnSpc>
                <a:spcPct val="100000"/>
              </a:lnSpc>
              <a:spcBef>
                <a:spcPts val="0"/>
              </a:spcBef>
            </a:pPr>
            <a:r>
              <a:rPr lang="en-US" b="0">
                <a:latin typeface="Arial"/>
                <a:cs typeface="Arial"/>
              </a:rPr>
              <a:t>Burden Reduction through Bi-Directional Communication</a:t>
            </a:r>
            <a:endParaRPr lang="en-US">
              <a:latin typeface="Arial"/>
              <a:cs typeface="Arial"/>
            </a:endParaRPr>
          </a:p>
          <a:p>
            <a:endParaRPr lang="en-US"/>
          </a:p>
        </p:txBody>
      </p:sp>
    </p:spTree>
    <p:extLst>
      <p:ext uri="{BB962C8B-B14F-4D97-AF65-F5344CB8AC3E}">
        <p14:creationId xmlns:p14="http://schemas.microsoft.com/office/powerpoint/2010/main" val="1603843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4F918-B41C-F292-E852-80D7947F8CD9}"/>
              </a:ext>
            </a:extLst>
          </p:cNvPr>
          <p:cNvSpPr>
            <a:spLocks noGrp="1"/>
          </p:cNvSpPr>
          <p:nvPr>
            <p:ph type="title"/>
          </p:nvPr>
        </p:nvSpPr>
        <p:spPr/>
        <p:txBody>
          <a:bodyPr>
            <a:normAutofit/>
          </a:bodyPr>
          <a:lstStyle/>
          <a:p>
            <a:r>
              <a:rPr lang="en-US">
                <a:latin typeface="Arial"/>
                <a:cs typeface="Arial"/>
              </a:rPr>
              <a:t>Open Discussion: Burden Reduction Opportunities </a:t>
            </a:r>
            <a:endParaRPr lang="en-US"/>
          </a:p>
        </p:txBody>
      </p:sp>
      <p:sp>
        <p:nvSpPr>
          <p:cNvPr id="3" name="Content Placeholder 2">
            <a:extLst>
              <a:ext uri="{FF2B5EF4-FFF2-40B4-BE49-F238E27FC236}">
                <a16:creationId xmlns:a16="http://schemas.microsoft.com/office/drawing/2014/main" id="{B93CB6C4-2496-9B33-D2B6-2F3B7A64318C}"/>
              </a:ext>
            </a:extLst>
          </p:cNvPr>
          <p:cNvSpPr>
            <a:spLocks noGrp="1"/>
          </p:cNvSpPr>
          <p:nvPr>
            <p:ph sz="half" idx="1"/>
          </p:nvPr>
        </p:nvSpPr>
        <p:spPr/>
        <p:txBody>
          <a:bodyPr>
            <a:normAutofit/>
          </a:bodyPr>
          <a:lstStyle/>
          <a:p>
            <a:pPr marL="0" indent="0" algn="ctr" defTabSz="914377">
              <a:spcBef>
                <a:spcPts val="0"/>
              </a:spcBef>
              <a:spcAft>
                <a:spcPts val="600"/>
              </a:spcAft>
              <a:buClr>
                <a:schemeClr val="accent1"/>
              </a:buClr>
              <a:buNone/>
            </a:pPr>
            <a:r>
              <a:rPr lang="en-US" sz="1900">
                <a:solidFill>
                  <a:schemeClr val="tx2"/>
                </a:solidFill>
                <a:latin typeface="Amasis MT Pro Black" panose="02040A04050005020304" pitchFamily="18" charset="0"/>
              </a:rPr>
              <a:t>Focus Area – ED Optimization in Hospitals</a:t>
            </a:r>
          </a:p>
          <a:p>
            <a:pPr marL="0" indent="0" algn="ctr" defTabSz="914377">
              <a:spcBef>
                <a:spcPts val="0"/>
              </a:spcBef>
              <a:spcAft>
                <a:spcPts val="600"/>
              </a:spcAft>
              <a:buClr>
                <a:schemeClr val="accent1"/>
              </a:buClr>
              <a:buNone/>
            </a:pPr>
            <a:r>
              <a:rPr lang="en-US" sz="1600">
                <a:solidFill>
                  <a:schemeClr val="tx2"/>
                </a:solidFill>
                <a:latin typeface="Amasis MT Pro Black" panose="02040A04050005020304" pitchFamily="18" charset="0"/>
              </a:rPr>
              <a:t>Bi-Directional Integration or Trackboard</a:t>
            </a:r>
          </a:p>
          <a:p>
            <a:pPr marL="228594" lvl="1" indent="-228594" defTabSz="914377">
              <a:lnSpc>
                <a:spcPct val="150000"/>
              </a:lnSpc>
              <a:spcBef>
                <a:spcPts val="0"/>
              </a:spcBef>
              <a:spcAft>
                <a:spcPts val="600"/>
              </a:spcAft>
              <a:buClr>
                <a:schemeClr val="accent1"/>
              </a:buClr>
            </a:pPr>
            <a:r>
              <a:rPr lang="en-US" sz="1800">
                <a:solidFill>
                  <a:schemeClr val="tx1"/>
                </a:solidFill>
                <a:latin typeface="+mj-lt"/>
                <a:cs typeface="+mn-cs"/>
              </a:rPr>
              <a:t>Early adopters proving out value of ED Optimization tool</a:t>
            </a:r>
          </a:p>
          <a:p>
            <a:pPr marL="228594" lvl="1" indent="-228594" defTabSz="914377">
              <a:lnSpc>
                <a:spcPct val="150000"/>
              </a:lnSpc>
              <a:spcBef>
                <a:spcPts val="0"/>
              </a:spcBef>
              <a:spcAft>
                <a:spcPts val="600"/>
              </a:spcAft>
              <a:buClr>
                <a:schemeClr val="accent1"/>
              </a:buClr>
            </a:pPr>
            <a:r>
              <a:rPr lang="en-US" sz="1800">
                <a:solidFill>
                  <a:schemeClr val="tx1"/>
                </a:solidFill>
                <a:latin typeface="+mj-lt"/>
                <a:cs typeface="+mn-cs"/>
              </a:rPr>
              <a:t>Now – new interest due to Data Quality Improvement efforts + full Acute Facility connectivity</a:t>
            </a:r>
          </a:p>
          <a:p>
            <a:pPr marL="228594" lvl="1" indent="-228594" defTabSz="914377">
              <a:lnSpc>
                <a:spcPct val="150000"/>
              </a:lnSpc>
              <a:spcBef>
                <a:spcPts val="0"/>
              </a:spcBef>
              <a:spcAft>
                <a:spcPts val="600"/>
              </a:spcAft>
              <a:buClr>
                <a:schemeClr val="accent1"/>
              </a:buClr>
            </a:pPr>
            <a:r>
              <a:rPr lang="en-US" sz="1800">
                <a:solidFill>
                  <a:schemeClr val="tx1"/>
                </a:solidFill>
                <a:latin typeface="+mj-lt"/>
                <a:cs typeface="+mn-cs"/>
              </a:rPr>
              <a:t>Key Benefits – Burden Reduction through streamlined inclusion of important care collaboration data into ED workflows</a:t>
            </a:r>
          </a:p>
        </p:txBody>
      </p:sp>
    </p:spTree>
    <p:extLst>
      <p:ext uri="{BB962C8B-B14F-4D97-AF65-F5344CB8AC3E}">
        <p14:creationId xmlns:p14="http://schemas.microsoft.com/office/powerpoint/2010/main" val="2577701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4F918-B41C-F292-E852-80D7947F8CD9}"/>
              </a:ext>
            </a:extLst>
          </p:cNvPr>
          <p:cNvSpPr>
            <a:spLocks noGrp="1"/>
          </p:cNvSpPr>
          <p:nvPr>
            <p:ph type="title"/>
          </p:nvPr>
        </p:nvSpPr>
        <p:spPr/>
        <p:txBody>
          <a:bodyPr>
            <a:normAutofit/>
          </a:bodyPr>
          <a:lstStyle/>
          <a:p>
            <a:r>
              <a:rPr lang="en-US">
                <a:latin typeface="Arial"/>
                <a:cs typeface="Arial"/>
              </a:rPr>
              <a:t>Open Discussion: Burden Reduction Opportunities </a:t>
            </a:r>
            <a:endParaRPr lang="en-US"/>
          </a:p>
        </p:txBody>
      </p:sp>
      <p:sp>
        <p:nvSpPr>
          <p:cNvPr id="3" name="Content Placeholder 2">
            <a:extLst>
              <a:ext uri="{FF2B5EF4-FFF2-40B4-BE49-F238E27FC236}">
                <a16:creationId xmlns:a16="http://schemas.microsoft.com/office/drawing/2014/main" id="{B93CB6C4-2496-9B33-D2B6-2F3B7A64318C}"/>
              </a:ext>
            </a:extLst>
          </p:cNvPr>
          <p:cNvSpPr>
            <a:spLocks noGrp="1"/>
          </p:cNvSpPr>
          <p:nvPr>
            <p:ph sz="half" idx="1"/>
          </p:nvPr>
        </p:nvSpPr>
        <p:spPr/>
        <p:txBody>
          <a:bodyPr>
            <a:normAutofit fontScale="92500" lnSpcReduction="10000"/>
          </a:bodyPr>
          <a:lstStyle/>
          <a:p>
            <a:r>
              <a:rPr lang="en-US"/>
              <a:t>Previous Topics</a:t>
            </a:r>
          </a:p>
          <a:p>
            <a:endParaRPr lang="en-US"/>
          </a:p>
          <a:p>
            <a:r>
              <a:rPr lang="en-US" sz="1800"/>
              <a:t>Prior authorization for LTC stays</a:t>
            </a:r>
          </a:p>
          <a:p>
            <a:r>
              <a:rPr lang="en-US" sz="1800"/>
              <a:t>Bed availability for SNFs</a:t>
            </a:r>
          </a:p>
          <a:p>
            <a:pPr lvl="1"/>
            <a:r>
              <a:rPr lang="en-US" sz="1800"/>
              <a:t>DCFS state law</a:t>
            </a:r>
          </a:p>
          <a:p>
            <a:r>
              <a:rPr lang="en-US" sz="1800"/>
              <a:t>Compliance with federal or state reporting mandates, e.g.,</a:t>
            </a:r>
          </a:p>
          <a:p>
            <a:pPr lvl="1"/>
            <a:r>
              <a:rPr lang="en-US" sz="1800"/>
              <a:t>Electronic notification requirement (CMS Interoperability and Patient Access Final Rule)</a:t>
            </a:r>
          </a:p>
          <a:p>
            <a:r>
              <a:rPr lang="en-US" sz="1800"/>
              <a:t>Medicaid unwinding/redetermination (renewal outreach)</a:t>
            </a:r>
          </a:p>
          <a:p>
            <a:r>
              <a:rPr lang="en-US" sz="1800"/>
              <a:t>Disease and public health monitoring</a:t>
            </a:r>
          </a:p>
          <a:p>
            <a:r>
              <a:rPr lang="en-US" sz="1800"/>
              <a:t>Notice of admission (NOA)</a:t>
            </a:r>
          </a:p>
        </p:txBody>
      </p:sp>
    </p:spTree>
    <p:extLst>
      <p:ext uri="{BB962C8B-B14F-4D97-AF65-F5344CB8AC3E}">
        <p14:creationId xmlns:p14="http://schemas.microsoft.com/office/powerpoint/2010/main" val="3091122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6E083-E598-8209-934A-B44E207CBC4E}"/>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83CAB5A7-DDE1-DA2E-A659-1299DE7DBD25}"/>
              </a:ext>
            </a:extLst>
          </p:cNvPr>
          <p:cNvSpPr txBox="1">
            <a:spLocks noGrp="1"/>
          </p:cNvSpPr>
          <p:nvPr>
            <p:ph type="title"/>
          </p:nvPr>
        </p:nvSpPr>
        <p:spPr>
          <a:xfrm>
            <a:off x="1010444" y="468202"/>
            <a:ext cx="10171112" cy="716616"/>
          </a:xfrm>
          <a:prstGeom prst="rect">
            <a:avLst/>
          </a:prstGeom>
          <a:noFill/>
        </p:spPr>
        <p:txBody>
          <a:bodyPr lIns="91440" tIns="45720" rIns="91440" bIns="45720" anchor="t">
            <a:normAutofit fontScale="925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chemeClr val="tx2"/>
                </a:solidFill>
                <a:effectLst/>
                <a:uLnTx/>
                <a:uFillTx/>
                <a:latin typeface="+mj-lt"/>
                <a:ea typeface="+mj-ea"/>
                <a:cs typeface="+mj-cs"/>
              </a:rPr>
              <a:t>ED Track Board Integration</a:t>
            </a:r>
          </a:p>
        </p:txBody>
      </p:sp>
      <p:pic>
        <p:nvPicPr>
          <p:cNvPr id="4" name="Picture 3">
            <a:extLst>
              <a:ext uri="{FF2B5EF4-FFF2-40B4-BE49-F238E27FC236}">
                <a16:creationId xmlns:a16="http://schemas.microsoft.com/office/drawing/2014/main" id="{27888E40-6635-D5FE-86CC-6518A0B70DB0}"/>
              </a:ext>
            </a:extLst>
          </p:cNvPr>
          <p:cNvPicPr>
            <a:picLocks noChangeAspect="1"/>
          </p:cNvPicPr>
          <p:nvPr/>
        </p:nvPicPr>
        <p:blipFill>
          <a:blip r:embed="rId3"/>
          <a:stretch>
            <a:fillRect/>
          </a:stretch>
        </p:blipFill>
        <p:spPr>
          <a:xfrm>
            <a:off x="3162397" y="6389798"/>
            <a:ext cx="1639093" cy="197349"/>
          </a:xfrm>
          <a:prstGeom prst="rect">
            <a:avLst/>
          </a:prstGeom>
        </p:spPr>
      </p:pic>
      <p:pic>
        <p:nvPicPr>
          <p:cNvPr id="5" name="Picture 4">
            <a:extLst>
              <a:ext uri="{FF2B5EF4-FFF2-40B4-BE49-F238E27FC236}">
                <a16:creationId xmlns:a16="http://schemas.microsoft.com/office/drawing/2014/main" id="{CD34CC00-0EE8-111A-3987-1B366117E348}"/>
              </a:ext>
            </a:extLst>
          </p:cNvPr>
          <p:cNvPicPr>
            <a:picLocks noChangeAspect="1"/>
          </p:cNvPicPr>
          <p:nvPr/>
        </p:nvPicPr>
        <p:blipFill>
          <a:blip r:embed="rId4"/>
          <a:stretch>
            <a:fillRect/>
          </a:stretch>
        </p:blipFill>
        <p:spPr>
          <a:xfrm>
            <a:off x="5331555" y="2409333"/>
            <a:ext cx="5497309" cy="4215728"/>
          </a:xfrm>
          <a:prstGeom prst="rect">
            <a:avLst/>
          </a:prstGeom>
          <a:ln>
            <a:solidFill>
              <a:srgbClr val="414141"/>
            </a:solidFill>
          </a:ln>
        </p:spPr>
      </p:pic>
      <p:pic>
        <p:nvPicPr>
          <p:cNvPr id="6" name="Picture 5">
            <a:extLst>
              <a:ext uri="{FF2B5EF4-FFF2-40B4-BE49-F238E27FC236}">
                <a16:creationId xmlns:a16="http://schemas.microsoft.com/office/drawing/2014/main" id="{4589662A-8017-88F0-CDB4-F284128A8F22}"/>
              </a:ext>
            </a:extLst>
          </p:cNvPr>
          <p:cNvPicPr>
            <a:picLocks noChangeAspect="1"/>
          </p:cNvPicPr>
          <p:nvPr/>
        </p:nvPicPr>
        <p:blipFill>
          <a:blip r:embed="rId5"/>
          <a:stretch>
            <a:fillRect/>
          </a:stretch>
        </p:blipFill>
        <p:spPr>
          <a:xfrm>
            <a:off x="3981944" y="1192774"/>
            <a:ext cx="8080201" cy="1216559"/>
          </a:xfrm>
          <a:prstGeom prst="rect">
            <a:avLst/>
          </a:prstGeom>
          <a:ln>
            <a:solidFill>
              <a:schemeClr val="tx1"/>
            </a:solidFill>
          </a:ln>
        </p:spPr>
      </p:pic>
      <p:sp>
        <p:nvSpPr>
          <p:cNvPr id="7" name="Speech Bubble: Rectangle 6">
            <a:extLst>
              <a:ext uri="{FF2B5EF4-FFF2-40B4-BE49-F238E27FC236}">
                <a16:creationId xmlns:a16="http://schemas.microsoft.com/office/drawing/2014/main" id="{366EB714-0961-C1B6-9AAD-FCE4FFAFD9B2}"/>
              </a:ext>
            </a:extLst>
          </p:cNvPr>
          <p:cNvSpPr/>
          <p:nvPr/>
        </p:nvSpPr>
        <p:spPr>
          <a:xfrm>
            <a:off x="8808105" y="1375694"/>
            <a:ext cx="1034037" cy="407683"/>
          </a:xfrm>
          <a:prstGeom prst="wedgeRectCallout">
            <a:avLst>
              <a:gd name="adj1" fmla="val -60012"/>
              <a:gd name="adj2" fmla="val 8660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EDO Notification</a:t>
            </a:r>
          </a:p>
        </p:txBody>
      </p:sp>
      <p:sp>
        <p:nvSpPr>
          <p:cNvPr id="8" name="Rectangle 7">
            <a:extLst>
              <a:ext uri="{FF2B5EF4-FFF2-40B4-BE49-F238E27FC236}">
                <a16:creationId xmlns:a16="http://schemas.microsoft.com/office/drawing/2014/main" id="{1BED20A2-5BFA-410B-8524-F4CB821F1E63}"/>
              </a:ext>
            </a:extLst>
          </p:cNvPr>
          <p:cNvSpPr/>
          <p:nvPr/>
        </p:nvSpPr>
        <p:spPr>
          <a:xfrm>
            <a:off x="8508500" y="1854684"/>
            <a:ext cx="299605" cy="2293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03349A-C38D-5D96-41D2-1C70A05A397D}"/>
              </a:ext>
            </a:extLst>
          </p:cNvPr>
          <p:cNvSpPr/>
          <p:nvPr/>
        </p:nvSpPr>
        <p:spPr>
          <a:xfrm>
            <a:off x="9714706" y="1278406"/>
            <a:ext cx="680480" cy="2509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E15EE48-4056-33EA-A489-DD7F1FF82F24}"/>
              </a:ext>
            </a:extLst>
          </p:cNvPr>
          <p:cNvSpPr txBox="1"/>
          <p:nvPr/>
        </p:nvSpPr>
        <p:spPr>
          <a:xfrm>
            <a:off x="862862" y="2294369"/>
            <a:ext cx="3938628" cy="2708434"/>
          </a:xfrm>
          <a:prstGeom prst="rect">
            <a:avLst/>
          </a:prstGeom>
          <a:noFill/>
        </p:spPr>
        <p:txBody>
          <a:bodyPr wrap="square" rtlCol="0">
            <a:spAutoFit/>
          </a:bodyPr>
          <a:lstStyle/>
          <a:p>
            <a:r>
              <a:rPr lang="en-US" u="sng">
                <a:solidFill>
                  <a:schemeClr val="tx2"/>
                </a:solidFill>
                <a:latin typeface="Calibri" panose="020F0502020204030204" pitchFamily="34" charset="0"/>
                <a:cs typeface="Calibri" panose="020F0502020204030204" pitchFamily="34" charset="0"/>
              </a:rPr>
              <a:t>Available for: </a:t>
            </a:r>
          </a:p>
          <a:p>
            <a:endParaRPr lang="en-US" sz="800" u="sng">
              <a:solidFill>
                <a:schemeClr val="tx2"/>
              </a:solidFill>
              <a:latin typeface="Calibri" panose="020F0502020204030204" pitchFamily="34" charset="0"/>
              <a:cs typeface="Calibri" panose="020F0502020204030204" pitchFamily="34" charset="0"/>
            </a:endParaRPr>
          </a:p>
          <a:p>
            <a:pPr marL="171450" indent="-171450">
              <a:buFont typeface="Arial"/>
              <a:buChar char="•"/>
            </a:pPr>
            <a:r>
              <a:rPr lang="en-US">
                <a:solidFill>
                  <a:schemeClr val="tx2"/>
                </a:solidFill>
                <a:latin typeface="Calibri" panose="020F0502020204030204" pitchFamily="34" charset="0"/>
                <a:cs typeface="Calibri" panose="020F0502020204030204" pitchFamily="34" charset="0"/>
              </a:rPr>
              <a:t>Epic</a:t>
            </a:r>
          </a:p>
          <a:p>
            <a:pPr marL="171450" indent="-171450">
              <a:buFont typeface="Arial"/>
              <a:buChar char="•"/>
            </a:pPr>
            <a:r>
              <a:rPr lang="en-US">
                <a:solidFill>
                  <a:schemeClr val="tx2"/>
                </a:solidFill>
                <a:latin typeface="Calibri" panose="020F0502020204030204" pitchFamily="34" charset="0"/>
                <a:cs typeface="Calibri" panose="020F0502020204030204" pitchFamily="34" charset="0"/>
              </a:rPr>
              <a:t>Cerner</a:t>
            </a:r>
          </a:p>
          <a:p>
            <a:pPr marL="171450" indent="-171450">
              <a:buFont typeface="Arial"/>
              <a:buChar char="•"/>
            </a:pPr>
            <a:r>
              <a:rPr lang="en-US">
                <a:solidFill>
                  <a:schemeClr val="tx2"/>
                </a:solidFill>
                <a:latin typeface="Calibri" panose="020F0502020204030204" pitchFamily="34" charset="0"/>
                <a:cs typeface="Calibri" panose="020F0502020204030204" pitchFamily="34" charset="0"/>
              </a:rPr>
              <a:t>Meditech (and Sunrise and Expanse)</a:t>
            </a:r>
          </a:p>
          <a:p>
            <a:pPr marL="171450" indent="-171450">
              <a:buFont typeface="Arial"/>
              <a:buChar char="•"/>
            </a:pPr>
            <a:r>
              <a:rPr lang="en-US" err="1">
                <a:solidFill>
                  <a:schemeClr val="tx2"/>
                </a:solidFill>
                <a:latin typeface="Calibri" panose="020F0502020204030204" pitchFamily="34" charset="0"/>
                <a:cs typeface="Calibri" panose="020F0502020204030204" pitchFamily="34" charset="0"/>
              </a:rPr>
              <a:t>AthenaHealth</a:t>
            </a:r>
            <a:endParaRPr lang="en-US">
              <a:solidFill>
                <a:schemeClr val="tx2"/>
              </a:solidFill>
              <a:latin typeface="Calibri" panose="020F0502020204030204" pitchFamily="34" charset="0"/>
              <a:cs typeface="Calibri" panose="020F0502020204030204" pitchFamily="34" charset="0"/>
            </a:endParaRPr>
          </a:p>
          <a:p>
            <a:pPr marL="171450" indent="-171450">
              <a:buFont typeface="Arial"/>
              <a:buChar char="•"/>
            </a:pPr>
            <a:r>
              <a:rPr lang="en-US">
                <a:solidFill>
                  <a:schemeClr val="tx2"/>
                </a:solidFill>
                <a:latin typeface="Calibri" panose="020F0502020204030204" pitchFamily="34" charset="0"/>
                <a:cs typeface="Calibri" panose="020F0502020204030204" pitchFamily="34" charset="0"/>
              </a:rPr>
              <a:t>Allscripts</a:t>
            </a:r>
          </a:p>
          <a:p>
            <a:pPr marL="171450" indent="-171450">
              <a:buFont typeface="Arial"/>
              <a:buChar char="•"/>
            </a:pPr>
            <a:r>
              <a:rPr lang="en-US">
                <a:solidFill>
                  <a:schemeClr val="tx2"/>
                </a:solidFill>
                <a:latin typeface="Calibri" panose="020F0502020204030204" pitchFamily="34" charset="0"/>
                <a:cs typeface="Calibri" panose="020F0502020204030204" pitchFamily="34" charset="0"/>
              </a:rPr>
              <a:t>CPSI</a:t>
            </a:r>
          </a:p>
          <a:p>
            <a:pPr marL="171450" indent="-171450">
              <a:buFont typeface="Arial"/>
              <a:buChar char="•"/>
            </a:pPr>
            <a:r>
              <a:rPr lang="en-US">
                <a:solidFill>
                  <a:schemeClr val="tx2"/>
                </a:solidFill>
                <a:latin typeface="Calibri" panose="020F0502020204030204" pitchFamily="34" charset="0"/>
                <a:cs typeface="Calibri" panose="020F0502020204030204" pitchFamily="34" charset="0"/>
              </a:rPr>
              <a:t>T Systems</a:t>
            </a:r>
          </a:p>
          <a:p>
            <a:pPr marL="171450" indent="-171450">
              <a:buFont typeface="Arial"/>
              <a:buChar char="•"/>
            </a:pPr>
            <a:r>
              <a:rPr lang="en-US">
                <a:solidFill>
                  <a:schemeClr val="tx2"/>
                </a:solidFill>
                <a:latin typeface="Calibri" panose="020F0502020204030204" pitchFamily="34" charset="0"/>
                <a:cs typeface="Calibri" panose="020F0502020204030204" pitchFamily="34" charset="0"/>
              </a:rPr>
              <a:t>Others -</a:t>
            </a:r>
            <a:r>
              <a:rPr lang="en-US" b="1">
                <a:solidFill>
                  <a:schemeClr val="tx2"/>
                </a:solidFill>
                <a:latin typeface="Calibri" panose="020F0502020204030204" pitchFamily="34" charset="0"/>
                <a:cs typeface="Calibri" panose="020F0502020204030204" pitchFamily="34" charset="0"/>
              </a:rPr>
              <a:t>Any</a:t>
            </a:r>
            <a:r>
              <a:rPr lang="en-US">
                <a:solidFill>
                  <a:schemeClr val="tx2"/>
                </a:solidFill>
                <a:latin typeface="Calibri" panose="020F0502020204030204" pitchFamily="34" charset="0"/>
                <a:cs typeface="Calibri" panose="020F0502020204030204" pitchFamily="34" charset="0"/>
              </a:rPr>
              <a:t>- PCC will work with you</a:t>
            </a:r>
          </a:p>
        </p:txBody>
      </p:sp>
    </p:spTree>
    <p:extLst>
      <p:ext uri="{BB962C8B-B14F-4D97-AF65-F5344CB8AC3E}">
        <p14:creationId xmlns:p14="http://schemas.microsoft.com/office/powerpoint/2010/main" val="2740790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F1C-DDB6-4DED-979E-CB2BD92535F5}"/>
              </a:ext>
            </a:extLst>
          </p:cNvPr>
          <p:cNvSpPr>
            <a:spLocks noGrp="1"/>
          </p:cNvSpPr>
          <p:nvPr>
            <p:ph type="title"/>
          </p:nvPr>
        </p:nvSpPr>
        <p:spPr>
          <a:xfrm>
            <a:off x="3235728" y="552380"/>
            <a:ext cx="5780893" cy="673560"/>
          </a:xfrm>
        </p:spPr>
        <p:txBody>
          <a:bodyPr>
            <a:normAutofit fontScale="90000"/>
          </a:bodyPr>
          <a:lstStyle/>
          <a:p>
            <a:pPr algn="ctr"/>
            <a:r>
              <a:rPr lang="en-US"/>
              <a:t>SMART on FHIR Option </a:t>
            </a:r>
            <a:br>
              <a:rPr lang="en-US"/>
            </a:br>
            <a:r>
              <a:rPr lang="en-US" sz="2700"/>
              <a:t>for select EHR systems</a:t>
            </a:r>
          </a:p>
        </p:txBody>
      </p:sp>
      <p:sp>
        <p:nvSpPr>
          <p:cNvPr id="3" name="TextBox 2">
            <a:extLst>
              <a:ext uri="{FF2B5EF4-FFF2-40B4-BE49-F238E27FC236}">
                <a16:creationId xmlns:a16="http://schemas.microsoft.com/office/drawing/2014/main" id="{C485A3F0-9DCB-EF90-2C73-B0A9A8F31602}"/>
              </a:ext>
            </a:extLst>
          </p:cNvPr>
          <p:cNvSpPr txBox="1"/>
          <p:nvPr/>
        </p:nvSpPr>
        <p:spPr>
          <a:xfrm>
            <a:off x="-312115" y="2071607"/>
            <a:ext cx="4985165" cy="3477875"/>
          </a:xfrm>
          <a:prstGeom prst="rect">
            <a:avLst/>
          </a:prstGeom>
          <a:noFill/>
        </p:spPr>
        <p:txBody>
          <a:bodyPr wrap="square">
            <a:spAutoFit/>
          </a:bodyPr>
          <a:lstStyle/>
          <a:p>
            <a:pPr marL="1200150" marR="0" indent="-285750">
              <a:spcBef>
                <a:spcPts val="0"/>
              </a:spcBef>
              <a:spcAft>
                <a:spcPts val="0"/>
              </a:spcAft>
              <a:buFont typeface="Arial" panose="020B0604020202020204" pitchFamily="34" charset="0"/>
              <a:buChar char="•"/>
            </a:pPr>
            <a:r>
              <a:rPr lang="en-US" sz="2200">
                <a:latin typeface="Calibri" panose="020F0502020204030204" pitchFamily="34" charset="0"/>
                <a:ea typeface="Calibri" panose="020F0502020204030204" pitchFamily="34" charset="0"/>
              </a:rPr>
              <a:t>EHR System Compatibility</a:t>
            </a:r>
          </a:p>
          <a:p>
            <a:pPr marL="1200150" marR="0" indent="-285750">
              <a:spcBef>
                <a:spcPts val="0"/>
              </a:spcBef>
              <a:spcAft>
                <a:spcPts val="0"/>
              </a:spcAft>
              <a:buFont typeface="Arial" panose="020B0604020202020204" pitchFamily="34" charset="0"/>
              <a:buChar char="•"/>
            </a:pPr>
            <a:r>
              <a:rPr lang="en-US" sz="2200">
                <a:effectLst/>
                <a:latin typeface="Calibri" panose="020F0502020204030204" pitchFamily="34" charset="0"/>
                <a:ea typeface="Calibri" panose="020F0502020204030204" pitchFamily="34" charset="0"/>
              </a:rPr>
              <a:t>SMART App Authorization</a:t>
            </a:r>
          </a:p>
          <a:p>
            <a:pPr marL="1200150" marR="0" indent="-285750">
              <a:spcBef>
                <a:spcPts val="0"/>
              </a:spcBef>
              <a:spcAft>
                <a:spcPts val="0"/>
              </a:spcAft>
              <a:buFont typeface="Arial" panose="020B0604020202020204" pitchFamily="34" charset="0"/>
              <a:buChar char="•"/>
            </a:pPr>
            <a:r>
              <a:rPr lang="en-US" sz="2200">
                <a:latin typeface="Calibri" panose="020F0502020204030204" pitchFamily="34" charset="0"/>
                <a:ea typeface="Calibri" panose="020F0502020204030204" pitchFamily="34" charset="0"/>
              </a:rPr>
              <a:t>Launching the SMART App</a:t>
            </a:r>
          </a:p>
          <a:p>
            <a:pPr marL="1200150" marR="0" indent="-285750">
              <a:spcBef>
                <a:spcPts val="0"/>
              </a:spcBef>
              <a:spcAft>
                <a:spcPts val="0"/>
              </a:spcAft>
              <a:buFont typeface="Arial" panose="020B0604020202020204" pitchFamily="34" charset="0"/>
              <a:buChar char="•"/>
            </a:pPr>
            <a:r>
              <a:rPr lang="en-US" sz="2200">
                <a:effectLst/>
                <a:latin typeface="Calibri" panose="020F0502020204030204" pitchFamily="34" charset="0"/>
                <a:ea typeface="Calibri" panose="020F0502020204030204" pitchFamily="34" charset="0"/>
              </a:rPr>
              <a:t>Conte</a:t>
            </a:r>
            <a:r>
              <a:rPr lang="en-US" sz="2200">
                <a:latin typeface="Calibri" panose="020F0502020204030204" pitchFamily="34" charset="0"/>
                <a:ea typeface="Calibri" panose="020F0502020204030204" pitchFamily="34" charset="0"/>
              </a:rPr>
              <a:t>xtual Patient Data</a:t>
            </a:r>
          </a:p>
          <a:p>
            <a:pPr marL="1200150" marR="0" indent="-285750">
              <a:spcBef>
                <a:spcPts val="0"/>
              </a:spcBef>
              <a:spcAft>
                <a:spcPts val="0"/>
              </a:spcAft>
              <a:buFont typeface="Arial" panose="020B0604020202020204" pitchFamily="34" charset="0"/>
              <a:buChar char="•"/>
            </a:pPr>
            <a:r>
              <a:rPr lang="en-US" sz="2200">
                <a:effectLst/>
                <a:latin typeface="Calibri" panose="020F0502020204030204" pitchFamily="34" charset="0"/>
                <a:ea typeface="Calibri" panose="020F0502020204030204" pitchFamily="34" charset="0"/>
              </a:rPr>
              <a:t>Secure Data Exchange</a:t>
            </a:r>
          </a:p>
          <a:p>
            <a:pPr marL="1200150" marR="0" indent="-285750">
              <a:spcBef>
                <a:spcPts val="0"/>
              </a:spcBef>
              <a:spcAft>
                <a:spcPts val="0"/>
              </a:spcAft>
              <a:buFont typeface="Arial" panose="020B0604020202020204" pitchFamily="34" charset="0"/>
              <a:buChar char="•"/>
            </a:pPr>
            <a:r>
              <a:rPr lang="en-US" sz="2200">
                <a:latin typeface="Calibri" panose="020F0502020204030204" pitchFamily="34" charset="0"/>
                <a:ea typeface="Calibri" panose="020F0502020204030204" pitchFamily="34" charset="0"/>
              </a:rPr>
              <a:t>Care Collaboration and </a:t>
            </a:r>
          </a:p>
          <a:p>
            <a:pPr marL="1200150" marR="0" indent="-285750">
              <a:spcBef>
                <a:spcPts val="0"/>
              </a:spcBef>
              <a:spcAft>
                <a:spcPts val="0"/>
              </a:spcAft>
              <a:buFont typeface="Arial" panose="020B0604020202020204" pitchFamily="34" charset="0"/>
              <a:buChar char="•"/>
            </a:pPr>
            <a:r>
              <a:rPr lang="en-US" sz="2200">
                <a:latin typeface="Calibri" panose="020F0502020204030204" pitchFamily="34" charset="0"/>
                <a:ea typeface="Calibri" panose="020F0502020204030204" pitchFamily="34" charset="0"/>
              </a:rPr>
              <a:t>Coordination</a:t>
            </a:r>
          </a:p>
          <a:p>
            <a:pPr marL="1200150" marR="0" indent="-285750">
              <a:spcBef>
                <a:spcPts val="0"/>
              </a:spcBef>
              <a:spcAft>
                <a:spcPts val="0"/>
              </a:spcAft>
              <a:buFont typeface="Arial" panose="020B0604020202020204" pitchFamily="34" charset="0"/>
              <a:buChar char="•"/>
            </a:pPr>
            <a:r>
              <a:rPr lang="en-US" sz="2200">
                <a:effectLst/>
                <a:latin typeface="Calibri" panose="020F0502020204030204" pitchFamily="34" charset="0"/>
                <a:ea typeface="Calibri" panose="020F0502020204030204" pitchFamily="34" charset="0"/>
              </a:rPr>
              <a:t>Continuity of Care</a:t>
            </a:r>
          </a:p>
          <a:p>
            <a:pPr marL="1200150" marR="0" indent="-285750">
              <a:spcBef>
                <a:spcPts val="0"/>
              </a:spcBef>
              <a:spcAft>
                <a:spcPts val="0"/>
              </a:spcAft>
              <a:buFont typeface="Arial" panose="020B0604020202020204" pitchFamily="34" charset="0"/>
              <a:buChar char="•"/>
            </a:pPr>
            <a:endParaRPr lang="en-US" sz="2200">
              <a:effectLst/>
              <a:latin typeface="Calibri" panose="020F0502020204030204" pitchFamily="34" charset="0"/>
              <a:ea typeface="Calibri" panose="020F0502020204030204" pitchFamily="34" charset="0"/>
            </a:endParaRPr>
          </a:p>
          <a:p>
            <a:pPr marL="1657350" lvl="1" indent="-285750">
              <a:buFont typeface="Arial" panose="020B0604020202020204" pitchFamily="34" charset="0"/>
              <a:buChar char="•"/>
            </a:pPr>
            <a:endParaRPr lang="en-US" sz="2200">
              <a:effectLst/>
              <a:latin typeface="Calibri" panose="020F05020202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AA3181ED-6D11-DF3F-0F05-27DA2AFE29DD}"/>
              </a:ext>
            </a:extLst>
          </p:cNvPr>
          <p:cNvPicPr>
            <a:picLocks noChangeAspect="1"/>
          </p:cNvPicPr>
          <p:nvPr/>
        </p:nvPicPr>
        <p:blipFill>
          <a:blip r:embed="rId3"/>
          <a:stretch>
            <a:fillRect/>
          </a:stretch>
        </p:blipFill>
        <p:spPr>
          <a:xfrm>
            <a:off x="4673050" y="1921856"/>
            <a:ext cx="7295824" cy="3777378"/>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DA27640-576E-CBC6-0A09-7E2F1296BAFD}"/>
              </a:ext>
            </a:extLst>
          </p:cNvPr>
          <p:cNvPicPr>
            <a:picLocks noChangeAspect="1"/>
          </p:cNvPicPr>
          <p:nvPr/>
        </p:nvPicPr>
        <p:blipFill>
          <a:blip r:embed="rId4"/>
          <a:stretch>
            <a:fillRect/>
          </a:stretch>
        </p:blipFill>
        <p:spPr>
          <a:xfrm>
            <a:off x="9301521" y="678176"/>
            <a:ext cx="2238687" cy="1095528"/>
          </a:xfrm>
          <a:prstGeom prst="rect">
            <a:avLst/>
          </a:prstGeom>
        </p:spPr>
      </p:pic>
    </p:spTree>
    <p:extLst>
      <p:ext uri="{BB962C8B-B14F-4D97-AF65-F5344CB8AC3E}">
        <p14:creationId xmlns:p14="http://schemas.microsoft.com/office/powerpoint/2010/main" val="3538798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2139337" y="2381145"/>
            <a:ext cx="7707230" cy="1324527"/>
          </a:xfrm>
        </p:spPr>
        <p:txBody>
          <a:bodyPr>
            <a:normAutofit/>
          </a:bodyPr>
          <a:lstStyle/>
          <a:p>
            <a:pPr>
              <a:lnSpc>
                <a:spcPct val="100000"/>
              </a:lnSpc>
              <a:spcBef>
                <a:spcPts val="0"/>
              </a:spcBef>
            </a:pPr>
            <a:r>
              <a:rPr lang="en-US" b="0">
                <a:latin typeface="Arial"/>
                <a:cs typeface="Arial"/>
              </a:rPr>
              <a:t>Program Updates</a:t>
            </a:r>
            <a:endParaRPr lang="en-US">
              <a:latin typeface="Arial"/>
              <a:cs typeface="Arial"/>
            </a:endParaRPr>
          </a:p>
          <a:p>
            <a:endParaRPr lang="en-US"/>
          </a:p>
        </p:txBody>
      </p:sp>
    </p:spTree>
    <p:extLst>
      <p:ext uri="{BB962C8B-B14F-4D97-AF65-F5344CB8AC3E}">
        <p14:creationId xmlns:p14="http://schemas.microsoft.com/office/powerpoint/2010/main" val="2282453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6E083-E598-8209-934A-B44E207CBC4E}"/>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83CAB5A7-DDE1-DA2E-A659-1299DE7DBD25}"/>
              </a:ext>
            </a:extLst>
          </p:cNvPr>
          <p:cNvSpPr txBox="1">
            <a:spLocks noGrp="1"/>
          </p:cNvSpPr>
          <p:nvPr>
            <p:ph type="title"/>
          </p:nvPr>
        </p:nvSpPr>
        <p:spPr>
          <a:xfrm>
            <a:off x="1010444" y="468202"/>
            <a:ext cx="10171112" cy="716616"/>
          </a:xfrm>
          <a:prstGeom prst="rect">
            <a:avLst/>
          </a:prstGeom>
          <a:noFill/>
        </p:spPr>
        <p:txBody>
          <a:bodyPr lIns="91440" tIns="45720" rIns="91440" bIns="45720" anchor="t">
            <a:normAutofit fontScale="925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chemeClr val="tx2"/>
                </a:solidFill>
                <a:effectLst/>
                <a:uLnTx/>
                <a:uFillTx/>
                <a:latin typeface="+mj-lt"/>
                <a:ea typeface="+mj-ea"/>
                <a:cs typeface="+mj-cs"/>
              </a:rPr>
              <a:t>SMART on FHIR</a:t>
            </a:r>
          </a:p>
        </p:txBody>
      </p:sp>
      <p:pic>
        <p:nvPicPr>
          <p:cNvPr id="4" name="Picture 3">
            <a:extLst>
              <a:ext uri="{FF2B5EF4-FFF2-40B4-BE49-F238E27FC236}">
                <a16:creationId xmlns:a16="http://schemas.microsoft.com/office/drawing/2014/main" id="{27888E40-6635-D5FE-86CC-6518A0B70DB0}"/>
              </a:ext>
            </a:extLst>
          </p:cNvPr>
          <p:cNvPicPr>
            <a:picLocks noChangeAspect="1"/>
          </p:cNvPicPr>
          <p:nvPr/>
        </p:nvPicPr>
        <p:blipFill>
          <a:blip r:embed="rId3"/>
          <a:stretch>
            <a:fillRect/>
          </a:stretch>
        </p:blipFill>
        <p:spPr>
          <a:xfrm>
            <a:off x="9714706" y="6444524"/>
            <a:ext cx="1639093" cy="197349"/>
          </a:xfrm>
          <a:prstGeom prst="rect">
            <a:avLst/>
          </a:prstGeom>
        </p:spPr>
      </p:pic>
      <p:sp>
        <p:nvSpPr>
          <p:cNvPr id="9" name="Rectangle 8">
            <a:extLst>
              <a:ext uri="{FF2B5EF4-FFF2-40B4-BE49-F238E27FC236}">
                <a16:creationId xmlns:a16="http://schemas.microsoft.com/office/drawing/2014/main" id="{2B03349A-C38D-5D96-41D2-1C70A05A397D}"/>
              </a:ext>
            </a:extLst>
          </p:cNvPr>
          <p:cNvSpPr/>
          <p:nvPr/>
        </p:nvSpPr>
        <p:spPr>
          <a:xfrm>
            <a:off x="9714706" y="1278406"/>
            <a:ext cx="680480" cy="2509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84F6723-1E72-88DB-6888-20656AB2A83D}"/>
              </a:ext>
            </a:extLst>
          </p:cNvPr>
          <p:cNvSpPr txBox="1"/>
          <p:nvPr/>
        </p:nvSpPr>
        <p:spPr>
          <a:xfrm>
            <a:off x="2908300" y="1278406"/>
            <a:ext cx="8835427" cy="403187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a:latin typeface="+mj-lt"/>
              </a:rPr>
              <a:t>Accessible within EMR by those health system staff who are outside of the ED, such as Case Managers and Care Coordinators</a:t>
            </a:r>
          </a:p>
          <a:p>
            <a:pPr marL="285750" indent="-285750">
              <a:spcAft>
                <a:spcPts val="1200"/>
              </a:spcAft>
              <a:buFont typeface="Arial" panose="020B0604020202020204" pitchFamily="34" charset="0"/>
              <a:buChar char="•"/>
            </a:pPr>
            <a:r>
              <a:rPr lang="en-US" b="0" i="0">
                <a:solidFill>
                  <a:srgbClr val="323130"/>
                </a:solidFill>
                <a:effectLst/>
                <a:highlight>
                  <a:srgbClr val="FFFFFF"/>
                </a:highlight>
                <a:latin typeface="+mj-lt"/>
              </a:rPr>
              <a:t>SMART on FHIR (</a:t>
            </a:r>
            <a:r>
              <a:rPr lang="en-US" b="0" i="0" err="1">
                <a:solidFill>
                  <a:srgbClr val="323130"/>
                </a:solidFill>
                <a:effectLst/>
                <a:highlight>
                  <a:srgbClr val="FFFFFF"/>
                </a:highlight>
                <a:latin typeface="+mj-lt"/>
              </a:rPr>
              <a:t>SoF</a:t>
            </a:r>
            <a:r>
              <a:rPr lang="en-US" b="0" i="0">
                <a:solidFill>
                  <a:srgbClr val="323130"/>
                </a:solidFill>
                <a:effectLst/>
                <a:highlight>
                  <a:srgbClr val="FFFFFF"/>
                </a:highlight>
                <a:latin typeface="+mj-lt"/>
              </a:rPr>
              <a:t>) App is a way to embed third-party content directly into an Electronic Health Record. </a:t>
            </a:r>
          </a:p>
          <a:p>
            <a:pPr marL="285750" indent="-285750">
              <a:spcAft>
                <a:spcPts val="1200"/>
              </a:spcAft>
              <a:buFont typeface="Arial" panose="020B0604020202020204" pitchFamily="34" charset="0"/>
              <a:buChar char="•"/>
            </a:pPr>
            <a:r>
              <a:rPr lang="en-US" b="0" i="0">
                <a:solidFill>
                  <a:srgbClr val="323130"/>
                </a:solidFill>
                <a:effectLst/>
                <a:highlight>
                  <a:srgbClr val="FFFFFF"/>
                </a:highlight>
                <a:latin typeface="+mj-lt"/>
              </a:rPr>
              <a:t>This means that information provided from the PCC Network can be accessed directly from select EHRs, rather than having to access the PCC Platform directly.</a:t>
            </a:r>
          </a:p>
          <a:p>
            <a:pPr marL="285750" indent="-285750">
              <a:spcAft>
                <a:spcPts val="1200"/>
              </a:spcAft>
              <a:buFont typeface="Arial" panose="020B0604020202020204" pitchFamily="34" charset="0"/>
              <a:buChar char="•"/>
            </a:pPr>
            <a:r>
              <a:rPr lang="en-US" b="0" i="0">
                <a:solidFill>
                  <a:srgbClr val="323130"/>
                </a:solidFill>
                <a:effectLst/>
                <a:highlight>
                  <a:srgbClr val="FFFFFF"/>
                </a:highlight>
                <a:latin typeface="+mj-lt"/>
              </a:rPr>
              <a:t>The PCC SMART on FHIR app provides intelligent alerts, risk analysis, and other concise actionable information from the PCC network and presents it to the care provider directly within their workflow in their EHR.</a:t>
            </a:r>
          </a:p>
          <a:p>
            <a:pPr marL="285750" indent="-285750">
              <a:spcAft>
                <a:spcPts val="1200"/>
              </a:spcAft>
              <a:buFont typeface="Arial" panose="020B0604020202020204" pitchFamily="34" charset="0"/>
              <a:buChar char="•"/>
            </a:pPr>
            <a:r>
              <a:rPr lang="en-US" b="0" i="0">
                <a:solidFill>
                  <a:srgbClr val="323130"/>
                </a:solidFill>
                <a:effectLst/>
                <a:highlight>
                  <a:srgbClr val="FFFFFF"/>
                </a:highlight>
                <a:latin typeface="+mj-lt"/>
              </a:rPr>
              <a:t>The app reduces or eliminates the need for double documentation in care collaboration work streams by saving documented Care Insights simultaneously to Epic or Cerner EHRs as well as to the PCC network of participants.</a:t>
            </a:r>
          </a:p>
        </p:txBody>
      </p:sp>
      <p:sp>
        <p:nvSpPr>
          <p:cNvPr id="3" name="TextBox 2">
            <a:extLst>
              <a:ext uri="{FF2B5EF4-FFF2-40B4-BE49-F238E27FC236}">
                <a16:creationId xmlns:a16="http://schemas.microsoft.com/office/drawing/2014/main" id="{6BB1B535-E4A4-15DB-DB81-F2746CC6B5B8}"/>
              </a:ext>
            </a:extLst>
          </p:cNvPr>
          <p:cNvSpPr txBox="1"/>
          <p:nvPr/>
        </p:nvSpPr>
        <p:spPr>
          <a:xfrm>
            <a:off x="448273" y="1861806"/>
            <a:ext cx="1977427" cy="1785104"/>
          </a:xfrm>
          <a:prstGeom prst="rect">
            <a:avLst/>
          </a:prstGeom>
          <a:noFill/>
        </p:spPr>
        <p:txBody>
          <a:bodyPr wrap="square" rtlCol="0">
            <a:spAutoFit/>
          </a:bodyPr>
          <a:lstStyle/>
          <a:p>
            <a:r>
              <a:rPr lang="en-US" sz="2000" u="sng">
                <a:solidFill>
                  <a:schemeClr val="tx2"/>
                </a:solidFill>
                <a:cs typeface="Calibri" panose="020F0502020204030204" pitchFamily="34" charset="0"/>
              </a:rPr>
              <a:t>Available for: </a:t>
            </a:r>
          </a:p>
          <a:p>
            <a:endParaRPr lang="en-US" sz="800" u="sng">
              <a:solidFill>
                <a:schemeClr val="tx2"/>
              </a:solidFill>
              <a:cs typeface="Calibri" panose="020F0502020204030204" pitchFamily="34" charset="0"/>
            </a:endParaRPr>
          </a:p>
          <a:p>
            <a:pPr marL="171450" indent="-171450">
              <a:buFont typeface="Arial"/>
              <a:buChar char="•"/>
            </a:pPr>
            <a:r>
              <a:rPr lang="en-US" sz="2000">
                <a:solidFill>
                  <a:schemeClr val="tx2"/>
                </a:solidFill>
                <a:cs typeface="Calibri" panose="020F0502020204030204" pitchFamily="34" charset="0"/>
              </a:rPr>
              <a:t>Epic</a:t>
            </a:r>
          </a:p>
          <a:p>
            <a:pPr marL="171450" indent="-171450">
              <a:buFont typeface="Arial"/>
              <a:buChar char="•"/>
            </a:pPr>
            <a:r>
              <a:rPr lang="en-US" sz="2000">
                <a:solidFill>
                  <a:schemeClr val="tx2"/>
                </a:solidFill>
                <a:cs typeface="Calibri" panose="020F0502020204030204" pitchFamily="34" charset="0"/>
              </a:rPr>
              <a:t>Cerner</a:t>
            </a:r>
          </a:p>
          <a:p>
            <a:endParaRPr lang="en-US" sz="1400">
              <a:solidFill>
                <a:schemeClr val="tx2"/>
              </a:solidFill>
              <a:cs typeface="Calibri" panose="020F0502020204030204" pitchFamily="34" charset="0"/>
            </a:endParaRPr>
          </a:p>
          <a:p>
            <a:r>
              <a:rPr lang="en-US" sz="1400">
                <a:solidFill>
                  <a:schemeClr val="tx2"/>
                </a:solidFill>
                <a:cs typeface="Calibri" panose="020F0502020204030204" pitchFamily="34" charset="0"/>
              </a:rPr>
              <a:t>Through the App Orchard/Marketplace</a:t>
            </a:r>
          </a:p>
        </p:txBody>
      </p:sp>
    </p:spTree>
    <p:extLst>
      <p:ext uri="{BB962C8B-B14F-4D97-AF65-F5344CB8AC3E}">
        <p14:creationId xmlns:p14="http://schemas.microsoft.com/office/powerpoint/2010/main" val="2836064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2139337" y="2381145"/>
            <a:ext cx="7707230" cy="1324527"/>
          </a:xfrm>
        </p:spPr>
        <p:txBody>
          <a:bodyPr>
            <a:normAutofit fontScale="90000"/>
          </a:bodyPr>
          <a:lstStyle/>
          <a:p>
            <a:pPr>
              <a:lnSpc>
                <a:spcPct val="100000"/>
              </a:lnSpc>
              <a:spcBef>
                <a:spcPts val="0"/>
              </a:spcBef>
            </a:pPr>
            <a:r>
              <a:rPr lang="en-US" b="0">
                <a:latin typeface="Arial"/>
                <a:cs typeface="Arial"/>
              </a:rPr>
              <a:t>Future Communication Plans and Onboarding Support</a:t>
            </a:r>
            <a:endParaRPr lang="en-US">
              <a:latin typeface="Arial"/>
              <a:cs typeface="Arial"/>
            </a:endParaRPr>
          </a:p>
          <a:p>
            <a:endParaRPr lang="en-US"/>
          </a:p>
        </p:txBody>
      </p:sp>
    </p:spTree>
    <p:extLst>
      <p:ext uri="{BB962C8B-B14F-4D97-AF65-F5344CB8AC3E}">
        <p14:creationId xmlns:p14="http://schemas.microsoft.com/office/powerpoint/2010/main" val="1454305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7904A-4344-D75C-0E54-10640F9F8538}"/>
              </a:ext>
            </a:extLst>
          </p:cNvPr>
          <p:cNvSpPr>
            <a:spLocks noGrp="1"/>
          </p:cNvSpPr>
          <p:nvPr>
            <p:ph type="title"/>
          </p:nvPr>
        </p:nvSpPr>
        <p:spPr>
          <a:xfrm>
            <a:off x="2678377" y="433171"/>
            <a:ext cx="6835245" cy="817292"/>
          </a:xfrm>
        </p:spPr>
        <p:txBody>
          <a:bodyPr>
            <a:normAutofit fontScale="90000"/>
          </a:bodyPr>
          <a:lstStyle/>
          <a:p>
            <a:pPr algn="ctr"/>
            <a:r>
              <a:rPr lang="en-US" dirty="0"/>
              <a:t>Provider Notice </a:t>
            </a:r>
            <a:br>
              <a:rPr lang="en-US"/>
            </a:br>
            <a:r>
              <a:rPr lang="en-US" sz="3100" dirty="0"/>
              <a:t>FQHC, CMHC, CHC, SUPR</a:t>
            </a:r>
          </a:p>
        </p:txBody>
      </p:sp>
      <p:sp>
        <p:nvSpPr>
          <p:cNvPr id="9" name="TextBox 8">
            <a:extLst>
              <a:ext uri="{FF2B5EF4-FFF2-40B4-BE49-F238E27FC236}">
                <a16:creationId xmlns:a16="http://schemas.microsoft.com/office/drawing/2014/main" id="{24DEC171-C40E-BC93-5184-C7AC34D586FD}"/>
              </a:ext>
            </a:extLst>
          </p:cNvPr>
          <p:cNvSpPr txBox="1"/>
          <p:nvPr/>
        </p:nvSpPr>
        <p:spPr>
          <a:xfrm>
            <a:off x="633557" y="1438074"/>
            <a:ext cx="6578611" cy="3939540"/>
          </a:xfrm>
          <a:prstGeom prst="rect">
            <a:avLst/>
          </a:prstGeom>
          <a:noFill/>
        </p:spPr>
        <p:txBody>
          <a:bodyPr wrap="square">
            <a:spAutoFit/>
          </a:bodyPr>
          <a:lstStyle/>
          <a:p>
            <a:pPr algn="l">
              <a:buFont typeface="Arial" panose="020B0604020202020204" pitchFamily="34" charset="0"/>
              <a:buChar char="•"/>
            </a:pPr>
            <a:r>
              <a:rPr lang="en-US" b="0" i="0" dirty="0">
                <a:solidFill>
                  <a:srgbClr val="0D0D0D"/>
                </a:solidFill>
                <a:effectLst/>
                <a:latin typeface="Söhne"/>
              </a:rPr>
              <a:t>Overview of provider notices to FQHCs, CMHCs, BHCs, and SUPR Providers</a:t>
            </a:r>
          </a:p>
          <a:p>
            <a:pPr algn="l">
              <a:buFont typeface="Arial" panose="020B0604020202020204" pitchFamily="34" charset="0"/>
              <a:buChar char="•"/>
            </a:pPr>
            <a:r>
              <a:rPr lang="en-US" b="0" i="0" dirty="0">
                <a:solidFill>
                  <a:srgbClr val="0D0D0D"/>
                </a:solidFill>
                <a:effectLst/>
                <a:latin typeface="Söhne"/>
              </a:rPr>
              <a:t>Future communication plans and onboarding support</a:t>
            </a:r>
          </a:p>
          <a:p>
            <a:pPr algn="l">
              <a:buFont typeface="Arial" panose="020B0604020202020204" pitchFamily="34" charset="0"/>
              <a:buChar char="•"/>
            </a:pPr>
            <a:r>
              <a:rPr lang="en-US" b="0" i="0" dirty="0">
                <a:solidFill>
                  <a:srgbClr val="0D0D0D"/>
                </a:solidFill>
                <a:effectLst/>
                <a:latin typeface="Söhne"/>
              </a:rPr>
              <a:t>Key goals and supports provided by the technology platform</a:t>
            </a:r>
          </a:p>
          <a:p>
            <a:pPr marR="0" lvl="0" fontAlgn="ctr">
              <a:spcBef>
                <a:spcPts val="0"/>
              </a:spcBef>
              <a:spcAft>
                <a:spcPts val="0"/>
              </a:spcAft>
              <a:buSzPts val="1000"/>
              <a:tabLst>
                <a:tab pos="457200" algn="l"/>
              </a:tabLst>
            </a:pPr>
            <a:endParaRPr lang="en-US" sz="1600">
              <a:effectLst/>
              <a:latin typeface="Calibri" panose="020F0502020204030204" pitchFamily="34" charset="0"/>
              <a:ea typeface="Calibri" panose="020F0502020204030204" pitchFamily="34" charset="0"/>
            </a:endParaRPr>
          </a:p>
          <a:p>
            <a:pPr algn="l"/>
            <a:r>
              <a:rPr lang="en-US" b="1" i="0" dirty="0">
                <a:solidFill>
                  <a:srgbClr val="0D0D0D"/>
                </a:solidFill>
                <a:effectLst/>
                <a:latin typeface="Söhne"/>
              </a:rPr>
              <a:t>Key Points:</a:t>
            </a:r>
            <a:endParaRPr lang="en-US" b="0" i="0">
              <a:solidFill>
                <a:srgbClr val="0D0D0D"/>
              </a:solidFill>
              <a:effectLst/>
              <a:latin typeface="Söhne"/>
            </a:endParaRPr>
          </a:p>
          <a:p>
            <a:pPr algn="l">
              <a:buFont typeface="Arial" panose="020B0604020202020204" pitchFamily="34" charset="0"/>
              <a:buChar char="•"/>
            </a:pPr>
            <a:r>
              <a:rPr lang="en-US" sz="1600" b="0" i="0" dirty="0">
                <a:solidFill>
                  <a:srgbClr val="0D0D0D"/>
                </a:solidFill>
                <a:effectLst/>
                <a:latin typeface="Söhne"/>
              </a:rPr>
              <a:t>Subscription requirement for Federally Qualified Health Centers (FQHCs), Community Mental Health Centers (CMHCs), Behavioral Health Clinics, and Substance Use, Prevention, and Recovery (SUPR) Providers</a:t>
            </a:r>
          </a:p>
          <a:p>
            <a:pPr algn="l">
              <a:buFont typeface="Arial" panose="020B0604020202020204" pitchFamily="34" charset="0"/>
              <a:buChar char="•"/>
            </a:pPr>
            <a:endParaRPr lang="en-US" sz="1600" b="0" i="0">
              <a:solidFill>
                <a:srgbClr val="0D0D0D"/>
              </a:solidFill>
              <a:effectLst/>
              <a:latin typeface="Söhne"/>
            </a:endParaRPr>
          </a:p>
          <a:p>
            <a:pPr algn="l">
              <a:buFont typeface="Arial" panose="020B0604020202020204" pitchFamily="34" charset="0"/>
              <a:buChar char="•"/>
            </a:pPr>
            <a:r>
              <a:rPr lang="en-US" sz="1600" b="0" i="0" dirty="0">
                <a:solidFill>
                  <a:srgbClr val="0D0D0D"/>
                </a:solidFill>
                <a:effectLst/>
                <a:latin typeface="Söhne"/>
              </a:rPr>
              <a:t>Alignment with Illinois' 2021-24 Comprehensive Medical Programs Quality Strategy and Federal CMS Interoperability and Patient Access Final Rule</a:t>
            </a:r>
          </a:p>
          <a:p>
            <a:pPr algn="l">
              <a:buFont typeface="Arial" panose="020B0604020202020204" pitchFamily="34" charset="0"/>
              <a:buChar char="•"/>
            </a:pPr>
            <a:endParaRPr lang="en-US" sz="1600" b="0" i="0">
              <a:solidFill>
                <a:srgbClr val="0D0D0D"/>
              </a:solidFill>
              <a:effectLst/>
              <a:latin typeface="Söhne"/>
            </a:endParaRPr>
          </a:p>
          <a:p>
            <a:pPr algn="l">
              <a:buFont typeface="Arial" panose="020B0604020202020204" pitchFamily="34" charset="0"/>
              <a:buChar char="•"/>
            </a:pPr>
            <a:r>
              <a:rPr lang="en-US" sz="1600" b="0" i="0" dirty="0">
                <a:solidFill>
                  <a:srgbClr val="0D0D0D"/>
                </a:solidFill>
                <a:effectLst/>
                <a:latin typeface="Söhne"/>
              </a:rPr>
              <a:t>Goals: Full provider participation, increased care coordination, improvement of MCO P4P metrics, enhancement of Illinois HEDIS measures</a:t>
            </a:r>
          </a:p>
        </p:txBody>
      </p:sp>
      <p:pic>
        <p:nvPicPr>
          <p:cNvPr id="4" name="Picture 3">
            <a:extLst>
              <a:ext uri="{FF2B5EF4-FFF2-40B4-BE49-F238E27FC236}">
                <a16:creationId xmlns:a16="http://schemas.microsoft.com/office/drawing/2014/main" id="{82DD83A4-6FAB-1583-BD92-15E9AD7C4FC7}"/>
              </a:ext>
            </a:extLst>
          </p:cNvPr>
          <p:cNvPicPr>
            <a:picLocks noChangeAspect="1"/>
          </p:cNvPicPr>
          <p:nvPr/>
        </p:nvPicPr>
        <p:blipFill>
          <a:blip r:embed="rId3"/>
          <a:stretch>
            <a:fillRect/>
          </a:stretch>
        </p:blipFill>
        <p:spPr>
          <a:xfrm>
            <a:off x="7439359" y="1337713"/>
            <a:ext cx="4119083" cy="5347343"/>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89792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2444044" y="2318195"/>
            <a:ext cx="7303911" cy="1324527"/>
          </a:xfrm>
        </p:spPr>
        <p:txBody>
          <a:bodyPr>
            <a:normAutofit/>
          </a:bodyPr>
          <a:lstStyle/>
          <a:p>
            <a:pPr>
              <a:lnSpc>
                <a:spcPct val="100000"/>
              </a:lnSpc>
              <a:spcBef>
                <a:spcPts val="0"/>
              </a:spcBef>
            </a:pPr>
            <a:r>
              <a:rPr lang="en-US" b="0" dirty="0">
                <a:latin typeface="Arial"/>
                <a:cs typeface="Arial"/>
              </a:rPr>
              <a:t>Portal Updates</a:t>
            </a:r>
            <a:endParaRPr lang="en-US" dirty="0"/>
          </a:p>
        </p:txBody>
      </p:sp>
      <p:pic>
        <p:nvPicPr>
          <p:cNvPr id="3" name="Picture 2">
            <a:extLst>
              <a:ext uri="{FF2B5EF4-FFF2-40B4-BE49-F238E27FC236}">
                <a16:creationId xmlns:a16="http://schemas.microsoft.com/office/drawing/2014/main" id="{3BC718C1-2996-1F7F-D512-ADF6F6184D4F}"/>
              </a:ext>
            </a:extLst>
          </p:cNvPr>
          <p:cNvPicPr>
            <a:picLocks noChangeAspect="1"/>
          </p:cNvPicPr>
          <p:nvPr/>
        </p:nvPicPr>
        <p:blipFill>
          <a:blip r:embed="rId3"/>
          <a:stretch>
            <a:fillRect/>
          </a:stretch>
        </p:blipFill>
        <p:spPr>
          <a:xfrm>
            <a:off x="2355439" y="6356389"/>
            <a:ext cx="1639093" cy="197349"/>
          </a:xfrm>
          <a:prstGeom prst="rect">
            <a:avLst/>
          </a:prstGeom>
        </p:spPr>
      </p:pic>
    </p:spTree>
    <p:extLst>
      <p:ext uri="{BB962C8B-B14F-4D97-AF65-F5344CB8AC3E}">
        <p14:creationId xmlns:p14="http://schemas.microsoft.com/office/powerpoint/2010/main" val="3413151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CB508A-6029-C1A0-0305-D04D91360A15}"/>
              </a:ext>
            </a:extLst>
          </p:cNvPr>
          <p:cNvSpPr>
            <a:spLocks noGrp="1"/>
          </p:cNvSpPr>
          <p:nvPr>
            <p:ph type="title"/>
          </p:nvPr>
        </p:nvSpPr>
        <p:spPr>
          <a:xfrm>
            <a:off x="3048" y="202339"/>
            <a:ext cx="12188952" cy="1080000"/>
          </a:xfrm>
        </p:spPr>
        <p:txBody>
          <a:bodyPr/>
          <a:lstStyle/>
          <a:p>
            <a:r>
              <a:rPr lang="en-US" sz="2800" dirty="0">
                <a:solidFill>
                  <a:srgbClr val="1A4387"/>
                </a:solidFill>
                <a:latin typeface="Arial" panose="020B0604020202020204" pitchFamily="34" charset="0"/>
                <a:ea typeface="Calibri Light" panose="020F0302020204030204"/>
                <a:cs typeface="Arial" panose="020B0604020202020204" pitchFamily="34" charset="0"/>
              </a:rPr>
              <a:t>None as of now</a:t>
            </a:r>
            <a:endParaRPr lang="en-US" sz="2800" dirty="0">
              <a:solidFill>
                <a:srgbClr val="1A4387"/>
              </a:solidFill>
              <a:latin typeface="Arial" panose="020B0604020202020204" pitchFamily="34" charset="0"/>
              <a:cs typeface="Arial" panose="020B0604020202020204" pitchFamily="34" charset="0"/>
            </a:endParaRPr>
          </a:p>
        </p:txBody>
      </p:sp>
      <p:pic>
        <p:nvPicPr>
          <p:cNvPr id="23" name="Graphic 22">
            <a:extLst>
              <a:ext uri="{FF2B5EF4-FFF2-40B4-BE49-F238E27FC236}">
                <a16:creationId xmlns:a16="http://schemas.microsoft.com/office/drawing/2014/main" id="{A057AAA6-356C-4E2A-8C45-6111CB5899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3497" y="2057273"/>
            <a:ext cx="513657" cy="513657"/>
          </a:xfrm>
          <a:prstGeom prst="rect">
            <a:avLst/>
          </a:prstGeom>
        </p:spPr>
      </p:pic>
      <p:pic>
        <p:nvPicPr>
          <p:cNvPr id="24" name="Graphic 23">
            <a:extLst>
              <a:ext uri="{FF2B5EF4-FFF2-40B4-BE49-F238E27FC236}">
                <a16:creationId xmlns:a16="http://schemas.microsoft.com/office/drawing/2014/main" id="{F22A871F-677A-C617-70DF-4C293805BD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69451" y="2045176"/>
            <a:ext cx="546251" cy="546251"/>
          </a:xfrm>
          <a:prstGeom prst="rect">
            <a:avLst/>
          </a:prstGeom>
        </p:spPr>
      </p:pic>
      <p:sp>
        <p:nvSpPr>
          <p:cNvPr id="4" name="TextBox 3">
            <a:extLst>
              <a:ext uri="{FF2B5EF4-FFF2-40B4-BE49-F238E27FC236}">
                <a16:creationId xmlns:a16="http://schemas.microsoft.com/office/drawing/2014/main" id="{AD2D8378-081F-ADB8-B6AA-AA9CCF60710D}"/>
              </a:ext>
            </a:extLst>
          </p:cNvPr>
          <p:cNvSpPr txBox="1"/>
          <p:nvPr/>
        </p:nvSpPr>
        <p:spPr>
          <a:xfrm>
            <a:off x="1405054" y="2828836"/>
            <a:ext cx="9523141" cy="923330"/>
          </a:xfrm>
          <a:prstGeom prst="rect">
            <a:avLst/>
          </a:prstGeom>
          <a:noFill/>
        </p:spPr>
        <p:txBody>
          <a:bodyPr wrap="square">
            <a:spAutoFit/>
          </a:bodyPr>
          <a:lstStyle/>
          <a:p>
            <a:pPr defTabSz="933237">
              <a:defRPr/>
            </a:pPr>
            <a:endParaRPr lang="en-US"/>
          </a:p>
          <a:p>
            <a:pPr defTabSz="933237">
              <a:defRPr/>
            </a:pPr>
            <a:r>
              <a:rPr lang="en-US" dirty="0"/>
              <a:t>DID YOU KNOW?  The PCC Network platform is Single-Sign-On Compatible!  This can streamline your work and help encourage and facilitate your staff’s ease of access.</a:t>
            </a:r>
          </a:p>
        </p:txBody>
      </p:sp>
    </p:spTree>
    <p:custDataLst>
      <p:custData r:id="rId1"/>
      <p:custData r:id="rId2"/>
    </p:custDataLst>
    <p:extLst>
      <p:ext uri="{BB962C8B-B14F-4D97-AF65-F5344CB8AC3E}">
        <p14:creationId xmlns:p14="http://schemas.microsoft.com/office/powerpoint/2010/main" val="1222363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2139337" y="2381145"/>
            <a:ext cx="7707230" cy="1324527"/>
          </a:xfrm>
        </p:spPr>
        <p:txBody>
          <a:bodyPr>
            <a:normAutofit/>
          </a:bodyPr>
          <a:lstStyle/>
          <a:p>
            <a:pPr>
              <a:lnSpc>
                <a:spcPct val="100000"/>
              </a:lnSpc>
              <a:spcBef>
                <a:spcPts val="0"/>
              </a:spcBef>
            </a:pPr>
            <a:r>
              <a:rPr lang="en-US" b="0" dirty="0">
                <a:latin typeface="Arial"/>
                <a:cs typeface="Arial"/>
              </a:rPr>
              <a:t>Open Discussion and Q &amp; A</a:t>
            </a:r>
            <a:endParaRPr lang="en-US" dirty="0">
              <a:latin typeface="Arial"/>
              <a:cs typeface="Arial"/>
            </a:endParaRPr>
          </a:p>
          <a:p>
            <a:endParaRPr lang="en-US"/>
          </a:p>
        </p:txBody>
      </p:sp>
    </p:spTree>
    <p:extLst>
      <p:ext uri="{BB962C8B-B14F-4D97-AF65-F5344CB8AC3E}">
        <p14:creationId xmlns:p14="http://schemas.microsoft.com/office/powerpoint/2010/main" val="2649359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A6104-65B8-0130-48E2-4D4193A8820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FD2FD40-C7E5-67E9-B073-FFFB0E680866}"/>
              </a:ext>
            </a:extLst>
          </p:cNvPr>
          <p:cNvSpPr>
            <a:spLocks noGrp="1"/>
          </p:cNvSpPr>
          <p:nvPr>
            <p:ph type="title"/>
          </p:nvPr>
        </p:nvSpPr>
        <p:spPr>
          <a:xfrm>
            <a:off x="803189" y="1116501"/>
            <a:ext cx="11182865" cy="1436009"/>
          </a:xfrm>
        </p:spPr>
        <p:txBody>
          <a:bodyPr>
            <a:normAutofit/>
          </a:bodyPr>
          <a:lstStyle/>
          <a:p>
            <a:r>
              <a:rPr lang="en-US" sz="2400" dirty="0">
                <a:latin typeface="Arial"/>
                <a:cs typeface="Arial"/>
              </a:rPr>
              <a:t>Do you have additional questions and would like to discuss?  Please indicate here, and we will contact you.</a:t>
            </a:r>
            <a:br>
              <a:rPr lang="en-US" sz="2400"/>
            </a:br>
            <a:endParaRPr lang="en-US" sz="2400"/>
          </a:p>
        </p:txBody>
      </p:sp>
      <p:graphicFrame>
        <p:nvGraphicFramePr>
          <p:cNvPr id="10" name="Diagram 9">
            <a:extLst>
              <a:ext uri="{FF2B5EF4-FFF2-40B4-BE49-F238E27FC236}">
                <a16:creationId xmlns:a16="http://schemas.microsoft.com/office/drawing/2014/main" id="{C880136B-0EC6-FD06-6EE6-CCE598B708E6}"/>
              </a:ext>
            </a:extLst>
          </p:cNvPr>
          <p:cNvGraphicFramePr/>
          <p:nvPr/>
        </p:nvGraphicFramePr>
        <p:xfrm>
          <a:off x="972048" y="2408888"/>
          <a:ext cx="9373260" cy="1486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Isosceles Triangle 13">
            <a:extLst>
              <a:ext uri="{FF2B5EF4-FFF2-40B4-BE49-F238E27FC236}">
                <a16:creationId xmlns:a16="http://schemas.microsoft.com/office/drawing/2014/main" id="{3BC6B8AE-CD50-FF6E-2997-A075E587C8D0}"/>
              </a:ext>
            </a:extLst>
          </p:cNvPr>
          <p:cNvSpPr/>
          <p:nvPr/>
        </p:nvSpPr>
        <p:spPr>
          <a:xfrm rot="5400000">
            <a:off x="2063147" y="2668095"/>
            <a:ext cx="371340" cy="270684"/>
          </a:xfrm>
          <a:prstGeom prst="triangl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5" name="Isosceles Triangle 84">
            <a:extLst>
              <a:ext uri="{FF2B5EF4-FFF2-40B4-BE49-F238E27FC236}">
                <a16:creationId xmlns:a16="http://schemas.microsoft.com/office/drawing/2014/main" id="{815C99AA-6428-37F0-34EF-976578606363}"/>
              </a:ext>
            </a:extLst>
          </p:cNvPr>
          <p:cNvSpPr/>
          <p:nvPr/>
        </p:nvSpPr>
        <p:spPr>
          <a:xfrm rot="5400000">
            <a:off x="5608350" y="2658761"/>
            <a:ext cx="371340" cy="270684"/>
          </a:xfrm>
          <a:prstGeom prst="triangl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 name="Picture 12">
            <a:extLst>
              <a:ext uri="{FF2B5EF4-FFF2-40B4-BE49-F238E27FC236}">
                <a16:creationId xmlns:a16="http://schemas.microsoft.com/office/drawing/2014/main" id="{79A01F08-44D1-25BA-495B-F60F1932F1C3}"/>
              </a:ext>
            </a:extLst>
          </p:cNvPr>
          <p:cNvPicPr>
            <a:picLocks noChangeAspect="1"/>
          </p:cNvPicPr>
          <p:nvPr/>
        </p:nvPicPr>
        <p:blipFill>
          <a:blip r:embed="rId8"/>
          <a:stretch>
            <a:fillRect/>
          </a:stretch>
        </p:blipFill>
        <p:spPr>
          <a:xfrm>
            <a:off x="9714706" y="6444524"/>
            <a:ext cx="1639093" cy="197349"/>
          </a:xfrm>
          <a:prstGeom prst="rect">
            <a:avLst/>
          </a:prstGeom>
        </p:spPr>
      </p:pic>
      <p:sp>
        <p:nvSpPr>
          <p:cNvPr id="15" name="Title 3">
            <a:extLst>
              <a:ext uri="{FF2B5EF4-FFF2-40B4-BE49-F238E27FC236}">
                <a16:creationId xmlns:a16="http://schemas.microsoft.com/office/drawing/2014/main" id="{8DFF2726-8200-42C3-0294-2886A5C5B290}"/>
              </a:ext>
            </a:extLst>
          </p:cNvPr>
          <p:cNvSpPr txBox="1">
            <a:spLocks/>
          </p:cNvSpPr>
          <p:nvPr/>
        </p:nvSpPr>
        <p:spPr>
          <a:xfrm>
            <a:off x="803189" y="3615156"/>
            <a:ext cx="10824519" cy="1160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1A4387"/>
                </a:solidFill>
                <a:latin typeface="Arial" panose="020B0604020202020204" pitchFamily="34" charset="0"/>
                <a:ea typeface="+mj-ea"/>
                <a:cs typeface="Arial" panose="020B0604020202020204" pitchFamily="34" charset="0"/>
              </a:defRPr>
            </a:lvl1pPr>
          </a:lstStyle>
          <a:p>
            <a:r>
              <a:rPr lang="en-US" sz="2400" dirty="0">
                <a:latin typeface="Arial"/>
                <a:cs typeface="Arial"/>
              </a:rPr>
              <a:t>What would you like to see/learn more about in an upcoming CCG? We would love to hear from you.</a:t>
            </a:r>
            <a:endParaRPr lang="en-US" sz="2400" dirty="0"/>
          </a:p>
        </p:txBody>
      </p:sp>
      <p:grpSp>
        <p:nvGrpSpPr>
          <p:cNvPr id="16" name="Group 15">
            <a:extLst>
              <a:ext uri="{FF2B5EF4-FFF2-40B4-BE49-F238E27FC236}">
                <a16:creationId xmlns:a16="http://schemas.microsoft.com/office/drawing/2014/main" id="{47CF42A7-246D-DB89-7B44-AB83ABA51540}"/>
              </a:ext>
            </a:extLst>
          </p:cNvPr>
          <p:cNvGrpSpPr/>
          <p:nvPr/>
        </p:nvGrpSpPr>
        <p:grpSpPr>
          <a:xfrm>
            <a:off x="1895243" y="4666555"/>
            <a:ext cx="2993412" cy="709478"/>
            <a:chOff x="0" y="2619"/>
            <a:chExt cx="10847149" cy="786240"/>
          </a:xfrm>
        </p:grpSpPr>
        <p:sp>
          <p:nvSpPr>
            <p:cNvPr id="17" name="Rectangle: Rounded Corners 16">
              <a:extLst>
                <a:ext uri="{FF2B5EF4-FFF2-40B4-BE49-F238E27FC236}">
                  <a16:creationId xmlns:a16="http://schemas.microsoft.com/office/drawing/2014/main" id="{C7E4D34B-3479-6DDC-6C3C-EB1489822CA7}"/>
                </a:ext>
              </a:extLst>
            </p:cNvPr>
            <p:cNvSpPr/>
            <p:nvPr/>
          </p:nvSpPr>
          <p:spPr>
            <a:xfrm>
              <a:off x="0" y="2619"/>
              <a:ext cx="10847149" cy="7862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8" name="Rectangle: Rounded Corners 4">
              <a:extLst>
                <a:ext uri="{FF2B5EF4-FFF2-40B4-BE49-F238E27FC236}">
                  <a16:creationId xmlns:a16="http://schemas.microsoft.com/office/drawing/2014/main" id="{46595E3E-0C0B-5F0B-0776-47C5BCEDC00B}"/>
                </a:ext>
              </a:extLst>
            </p:cNvPr>
            <p:cNvSpPr txBox="1"/>
            <p:nvPr/>
          </p:nvSpPr>
          <p:spPr>
            <a:xfrm>
              <a:off x="38381" y="41000"/>
              <a:ext cx="10770387"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Arial" panose="020B0604020202020204"/>
                </a:rPr>
                <a:t>        Indicate</a:t>
              </a:r>
            </a:p>
          </p:txBody>
        </p:sp>
      </p:grpSp>
      <p:sp>
        <p:nvSpPr>
          <p:cNvPr id="23" name="Isosceles Triangle 22">
            <a:extLst>
              <a:ext uri="{FF2B5EF4-FFF2-40B4-BE49-F238E27FC236}">
                <a16:creationId xmlns:a16="http://schemas.microsoft.com/office/drawing/2014/main" id="{4B42010E-5D6A-9DFB-9328-A44A19643CC9}"/>
              </a:ext>
            </a:extLst>
          </p:cNvPr>
          <p:cNvSpPr/>
          <p:nvPr/>
        </p:nvSpPr>
        <p:spPr>
          <a:xfrm rot="5400000">
            <a:off x="2074638" y="4869351"/>
            <a:ext cx="371340" cy="245426"/>
          </a:xfrm>
          <a:prstGeom prst="triangl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ext Placeholder 1">
            <a:extLst>
              <a:ext uri="{FF2B5EF4-FFF2-40B4-BE49-F238E27FC236}">
                <a16:creationId xmlns:a16="http://schemas.microsoft.com/office/drawing/2014/main" id="{F2C7715A-5D11-06C1-0823-68E4FE5E4FFF}"/>
              </a:ext>
            </a:extLst>
          </p:cNvPr>
          <p:cNvSpPr txBox="1">
            <a:spLocks/>
          </p:cNvSpPr>
          <p:nvPr/>
        </p:nvSpPr>
        <p:spPr>
          <a:xfrm>
            <a:off x="1278859" y="619126"/>
            <a:ext cx="10171112" cy="716616"/>
          </a:xfrm>
          <a:prstGeom prst="rect">
            <a:avLst/>
          </a:prstGeom>
          <a:noFill/>
        </p:spPr>
        <p:txBody>
          <a:bodyPr vert="horz" lIns="91440" tIns="45720" rIns="91440" bIns="45720" rtlCol="0" anchor="t">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chemeClr val="tx2"/>
                </a:solidFill>
              </a:rPr>
              <a:t>Survey Questions</a:t>
            </a:r>
            <a:endParaRPr lang="en-US" sz="3200" dirty="0">
              <a:solidFill>
                <a:schemeClr val="tx2"/>
              </a:solidFill>
              <a:cs typeface="Calibri"/>
            </a:endParaRPr>
          </a:p>
        </p:txBody>
      </p:sp>
    </p:spTree>
    <p:extLst>
      <p:ext uri="{BB962C8B-B14F-4D97-AF65-F5344CB8AC3E}">
        <p14:creationId xmlns:p14="http://schemas.microsoft.com/office/powerpoint/2010/main" val="1965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2139337" y="2381145"/>
            <a:ext cx="7707230" cy="1324527"/>
          </a:xfrm>
        </p:spPr>
        <p:txBody>
          <a:bodyPr>
            <a:normAutofit fontScale="90000"/>
          </a:bodyPr>
          <a:lstStyle/>
          <a:p>
            <a:pPr>
              <a:lnSpc>
                <a:spcPct val="100000"/>
              </a:lnSpc>
              <a:spcBef>
                <a:spcPts val="0"/>
              </a:spcBef>
            </a:pPr>
            <a:r>
              <a:rPr lang="en-US" b="0" dirty="0">
                <a:latin typeface="Arial"/>
                <a:cs typeface="Arial"/>
              </a:rPr>
              <a:t>Save the Date for </a:t>
            </a:r>
            <a:br>
              <a:rPr lang="en-US" b="0">
                <a:latin typeface="Arial"/>
                <a:cs typeface="Arial"/>
              </a:rPr>
            </a:br>
            <a:r>
              <a:rPr lang="en-US" b="0" dirty="0">
                <a:latin typeface="Arial"/>
                <a:cs typeface="Arial"/>
              </a:rPr>
              <a:t>Upcoming CCG Events</a:t>
            </a:r>
            <a:endParaRPr lang="en-US" dirty="0">
              <a:latin typeface="Arial"/>
              <a:cs typeface="Arial"/>
            </a:endParaRPr>
          </a:p>
          <a:p>
            <a:endParaRPr lang="en-US"/>
          </a:p>
        </p:txBody>
      </p:sp>
    </p:spTree>
    <p:extLst>
      <p:ext uri="{BB962C8B-B14F-4D97-AF65-F5344CB8AC3E}">
        <p14:creationId xmlns:p14="http://schemas.microsoft.com/office/powerpoint/2010/main" val="2654847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F1C-DDB6-4DED-979E-CB2BD92535F5}"/>
              </a:ext>
            </a:extLst>
          </p:cNvPr>
          <p:cNvSpPr>
            <a:spLocks noGrp="1"/>
          </p:cNvSpPr>
          <p:nvPr>
            <p:ph type="title"/>
          </p:nvPr>
        </p:nvSpPr>
        <p:spPr>
          <a:xfrm>
            <a:off x="2256996" y="527314"/>
            <a:ext cx="7954026" cy="870201"/>
          </a:xfrm>
        </p:spPr>
        <p:txBody>
          <a:bodyPr>
            <a:normAutofit/>
          </a:bodyPr>
          <a:lstStyle/>
          <a:p>
            <a:r>
              <a:rPr lang="en-US" sz="3200" dirty="0">
                <a:latin typeface="Arial"/>
                <a:cs typeface="Arial"/>
              </a:rPr>
              <a:t>Save The Date for 2025!</a:t>
            </a:r>
          </a:p>
        </p:txBody>
      </p:sp>
      <p:sp>
        <p:nvSpPr>
          <p:cNvPr id="10" name="TextBox 9">
            <a:extLst>
              <a:ext uri="{FF2B5EF4-FFF2-40B4-BE49-F238E27FC236}">
                <a16:creationId xmlns:a16="http://schemas.microsoft.com/office/drawing/2014/main" id="{16B40300-4253-4F4C-B7C8-342186A83C68}"/>
              </a:ext>
            </a:extLst>
          </p:cNvPr>
          <p:cNvSpPr txBox="1"/>
          <p:nvPr/>
        </p:nvSpPr>
        <p:spPr>
          <a:xfrm>
            <a:off x="1107809" y="1485510"/>
            <a:ext cx="5434085" cy="2800767"/>
          </a:xfrm>
          <a:prstGeom prst="rect">
            <a:avLst/>
          </a:prstGeom>
          <a:noFill/>
          <a:ln>
            <a:solidFill>
              <a:schemeClr val="accent1"/>
            </a:solidFill>
          </a:ln>
        </p:spPr>
        <p:txBody>
          <a:bodyPr wrap="square" lIns="91440" tIns="45720" rIns="91440" bIns="45720" anchor="t">
            <a:spAutoFit/>
          </a:bodyPr>
          <a:lstStyle/>
          <a:p>
            <a:endParaRPr lang="en-US" sz="2000" u="sng" dirty="0">
              <a:solidFill>
                <a:srgbClr val="1A4387"/>
              </a:solidFill>
            </a:endParaRPr>
          </a:p>
          <a:p>
            <a:r>
              <a:rPr lang="en-US" sz="2000" u="sng" dirty="0">
                <a:solidFill>
                  <a:srgbClr val="1A4387"/>
                </a:solidFill>
              </a:rPr>
              <a:t>2025 Clinical Collaboration Group Webinars –</a:t>
            </a:r>
          </a:p>
          <a:p>
            <a:r>
              <a:rPr lang="en-US" sz="2000" u="sng" dirty="0">
                <a:solidFill>
                  <a:srgbClr val="1A4387"/>
                </a:solidFill>
              </a:rPr>
              <a:t>All provider types</a:t>
            </a:r>
          </a:p>
          <a:p>
            <a:endParaRPr lang="en-US" sz="800" dirty="0">
              <a:solidFill>
                <a:srgbClr val="1A4387"/>
              </a:solidFill>
            </a:endParaRPr>
          </a:p>
          <a:p>
            <a:r>
              <a:rPr lang="en-US" dirty="0">
                <a:solidFill>
                  <a:srgbClr val="1A4387"/>
                </a:solidFill>
              </a:rPr>
              <a:t>Thursdays, 12pm-1pm</a:t>
            </a:r>
          </a:p>
          <a:p>
            <a:r>
              <a:rPr lang="en-US" dirty="0">
                <a:solidFill>
                  <a:srgbClr val="1A4387"/>
                </a:solidFill>
              </a:rPr>
              <a:t>February 27	Register </a:t>
            </a:r>
            <a:r>
              <a:rPr lang="en-US" dirty="0">
                <a:solidFill>
                  <a:srgbClr val="1A4387"/>
                </a:solidFill>
                <a:hlinkClick r:id="rId3">
                  <a:extLst>
                    <a:ext uri="{A12FA001-AC4F-418D-AE19-62706E023703}">
                      <ahyp:hlinkClr xmlns:ahyp="http://schemas.microsoft.com/office/drawing/2018/hyperlinkcolor" val="tx"/>
                    </a:ext>
                  </a:extLst>
                </a:hlinkClick>
              </a:rPr>
              <a:t>Here</a:t>
            </a:r>
            <a:endParaRPr lang="en-US" dirty="0">
              <a:solidFill>
                <a:srgbClr val="1A4387"/>
              </a:solidFill>
            </a:endParaRPr>
          </a:p>
          <a:p>
            <a:r>
              <a:rPr lang="en-US" dirty="0">
                <a:solidFill>
                  <a:srgbClr val="1A4387"/>
                </a:solidFill>
                <a:cs typeface="Arial"/>
              </a:rPr>
              <a:t>May 8		Register </a:t>
            </a:r>
            <a:r>
              <a:rPr lang="en-US" dirty="0">
                <a:solidFill>
                  <a:srgbClr val="1A4387"/>
                </a:solidFill>
                <a:cs typeface="Arial"/>
                <a:hlinkClick r:id="rId4">
                  <a:extLst>
                    <a:ext uri="{A12FA001-AC4F-418D-AE19-62706E023703}">
                      <ahyp:hlinkClr xmlns:ahyp="http://schemas.microsoft.com/office/drawing/2018/hyperlinkcolor" val="tx"/>
                    </a:ext>
                  </a:extLst>
                </a:hlinkClick>
              </a:rPr>
              <a:t>Here</a:t>
            </a:r>
            <a:endParaRPr lang="en-US" dirty="0">
              <a:solidFill>
                <a:srgbClr val="1A4387"/>
              </a:solidFill>
              <a:cs typeface="Arial"/>
            </a:endParaRPr>
          </a:p>
          <a:p>
            <a:r>
              <a:rPr lang="en-US" dirty="0">
                <a:solidFill>
                  <a:srgbClr val="1A4387"/>
                </a:solidFill>
                <a:cs typeface="Arial"/>
              </a:rPr>
              <a:t>August 7		Register </a:t>
            </a:r>
            <a:r>
              <a:rPr lang="en-US" dirty="0">
                <a:solidFill>
                  <a:srgbClr val="1A4387"/>
                </a:solidFill>
                <a:cs typeface="Arial"/>
                <a:hlinkClick r:id="rId5">
                  <a:extLst>
                    <a:ext uri="{A12FA001-AC4F-418D-AE19-62706E023703}">
                      <ahyp:hlinkClr xmlns:ahyp="http://schemas.microsoft.com/office/drawing/2018/hyperlinkcolor" val="tx"/>
                    </a:ext>
                  </a:extLst>
                </a:hlinkClick>
              </a:rPr>
              <a:t>Here</a:t>
            </a:r>
            <a:endParaRPr lang="en-US" dirty="0">
              <a:solidFill>
                <a:srgbClr val="1A4387"/>
              </a:solidFill>
              <a:cs typeface="Arial"/>
            </a:endParaRPr>
          </a:p>
          <a:p>
            <a:r>
              <a:rPr lang="en-US" dirty="0">
                <a:solidFill>
                  <a:srgbClr val="1A4387"/>
                </a:solidFill>
                <a:cs typeface="Arial"/>
              </a:rPr>
              <a:t>November 6	Register </a:t>
            </a:r>
            <a:r>
              <a:rPr lang="en-US" dirty="0">
                <a:solidFill>
                  <a:srgbClr val="1A4387"/>
                </a:solidFill>
                <a:cs typeface="Arial"/>
                <a:hlinkClick r:id="rId6">
                  <a:extLst>
                    <a:ext uri="{A12FA001-AC4F-418D-AE19-62706E023703}">
                      <ahyp:hlinkClr xmlns:ahyp="http://schemas.microsoft.com/office/drawing/2018/hyperlinkcolor" val="tx"/>
                    </a:ext>
                  </a:extLst>
                </a:hlinkClick>
              </a:rPr>
              <a:t>Here</a:t>
            </a:r>
            <a:endParaRPr lang="en-US" dirty="0">
              <a:solidFill>
                <a:srgbClr val="1A4387"/>
              </a:solidFill>
              <a:cs typeface="Arial"/>
            </a:endParaRPr>
          </a:p>
          <a:p>
            <a:endParaRPr lang="en-US" dirty="0">
              <a:solidFill>
                <a:schemeClr val="tx2"/>
              </a:solidFill>
              <a:cs typeface="Arial"/>
            </a:endParaRPr>
          </a:p>
        </p:txBody>
      </p:sp>
      <p:sp>
        <p:nvSpPr>
          <p:cNvPr id="4" name="TextBox 3">
            <a:extLst>
              <a:ext uri="{FF2B5EF4-FFF2-40B4-BE49-F238E27FC236}">
                <a16:creationId xmlns:a16="http://schemas.microsoft.com/office/drawing/2014/main" id="{A7127C8F-CDA2-0664-2460-EC0CE7C91D22}"/>
              </a:ext>
            </a:extLst>
          </p:cNvPr>
          <p:cNvSpPr txBox="1"/>
          <p:nvPr/>
        </p:nvSpPr>
        <p:spPr>
          <a:xfrm>
            <a:off x="7435644" y="1577330"/>
            <a:ext cx="3697490" cy="2678169"/>
          </a:xfrm>
          <a:prstGeom prst="rect">
            <a:avLst/>
          </a:prstGeom>
          <a:noFill/>
        </p:spPr>
        <p:txBody>
          <a:bodyPr wrap="square" rtlCol="0">
            <a:spAutoFit/>
          </a:bodyPr>
          <a:lstStyle/>
          <a:p>
            <a:pPr>
              <a:lnSpc>
                <a:spcPct val="150000"/>
              </a:lnSpc>
            </a:pPr>
            <a:r>
              <a:rPr lang="en-US" dirty="0">
                <a:solidFill>
                  <a:schemeClr val="tx2"/>
                </a:solidFill>
              </a:rPr>
              <a:t>Topics including: </a:t>
            </a:r>
          </a:p>
          <a:p>
            <a:pPr marL="742950" lvl="1" indent="-285750">
              <a:lnSpc>
                <a:spcPct val="150000"/>
              </a:lnSpc>
              <a:buFont typeface="Courier New" panose="02070309020205020404" pitchFamily="49" charset="0"/>
              <a:buChar char="o"/>
            </a:pPr>
            <a:r>
              <a:rPr lang="en-US" sz="1600" dirty="0">
                <a:solidFill>
                  <a:schemeClr val="tx2"/>
                </a:solidFill>
              </a:rPr>
              <a:t>Workgroup recommendations</a:t>
            </a:r>
          </a:p>
          <a:p>
            <a:pPr marL="742950" lvl="1" indent="-285750">
              <a:lnSpc>
                <a:spcPct val="150000"/>
              </a:lnSpc>
              <a:buFont typeface="Courier New" panose="02070309020205020404" pitchFamily="49" charset="0"/>
              <a:buChar char="o"/>
            </a:pPr>
            <a:r>
              <a:rPr lang="en-US" sz="1600" dirty="0">
                <a:solidFill>
                  <a:schemeClr val="tx2"/>
                </a:solidFill>
              </a:rPr>
              <a:t>New Provider Notices</a:t>
            </a:r>
          </a:p>
          <a:p>
            <a:pPr marL="742950" lvl="1" indent="-285750">
              <a:lnSpc>
                <a:spcPct val="150000"/>
              </a:lnSpc>
              <a:buFont typeface="Courier New" panose="02070309020205020404" pitchFamily="49" charset="0"/>
              <a:buChar char="o"/>
            </a:pPr>
            <a:r>
              <a:rPr lang="en-US" sz="1600" dirty="0">
                <a:solidFill>
                  <a:schemeClr val="tx2"/>
                </a:solidFill>
              </a:rPr>
              <a:t>Regional Collaborations</a:t>
            </a:r>
          </a:p>
          <a:p>
            <a:pPr marL="742950" lvl="1" indent="-285750">
              <a:lnSpc>
                <a:spcPct val="150000"/>
              </a:lnSpc>
              <a:buFont typeface="Courier New" panose="02070309020205020404" pitchFamily="49" charset="0"/>
              <a:buChar char="o"/>
            </a:pPr>
            <a:r>
              <a:rPr lang="en-US" sz="1600" dirty="0">
                <a:solidFill>
                  <a:schemeClr val="tx2"/>
                </a:solidFill>
              </a:rPr>
              <a:t>Collaboration success stories</a:t>
            </a:r>
          </a:p>
          <a:p>
            <a:pPr marL="742950" lvl="1" indent="-285750">
              <a:lnSpc>
                <a:spcPct val="150000"/>
              </a:lnSpc>
              <a:buFont typeface="Courier New" panose="02070309020205020404" pitchFamily="49" charset="0"/>
              <a:buChar char="o"/>
            </a:pPr>
            <a:r>
              <a:rPr lang="en-US" sz="1600" dirty="0">
                <a:solidFill>
                  <a:schemeClr val="tx2"/>
                </a:solidFill>
              </a:rPr>
              <a:t>Platform enhancements </a:t>
            </a:r>
          </a:p>
          <a:p>
            <a:pPr marL="742950" lvl="1" indent="-285750">
              <a:lnSpc>
                <a:spcPct val="150000"/>
              </a:lnSpc>
              <a:buFont typeface="Courier New" panose="02070309020205020404" pitchFamily="49" charset="0"/>
              <a:buChar char="o"/>
            </a:pPr>
            <a:r>
              <a:rPr lang="en-US" sz="1600" dirty="0">
                <a:solidFill>
                  <a:schemeClr val="tx2"/>
                </a:solidFill>
              </a:rPr>
              <a:t>And more!</a:t>
            </a:r>
          </a:p>
        </p:txBody>
      </p:sp>
      <p:pic>
        <p:nvPicPr>
          <p:cNvPr id="3" name="Picture 2">
            <a:extLst>
              <a:ext uri="{FF2B5EF4-FFF2-40B4-BE49-F238E27FC236}">
                <a16:creationId xmlns:a16="http://schemas.microsoft.com/office/drawing/2014/main" id="{25D49FDC-9DBF-3CAC-9618-C36C2CE96B5F}"/>
              </a:ext>
            </a:extLst>
          </p:cNvPr>
          <p:cNvPicPr>
            <a:picLocks noChangeAspect="1"/>
          </p:cNvPicPr>
          <p:nvPr/>
        </p:nvPicPr>
        <p:blipFill>
          <a:blip r:embed="rId7"/>
          <a:stretch>
            <a:fillRect/>
          </a:stretch>
        </p:blipFill>
        <p:spPr>
          <a:xfrm>
            <a:off x="9714706" y="6444524"/>
            <a:ext cx="1639093" cy="197349"/>
          </a:xfrm>
          <a:prstGeom prst="rect">
            <a:avLst/>
          </a:prstGeom>
        </p:spPr>
      </p:pic>
      <p:sp>
        <p:nvSpPr>
          <p:cNvPr id="5" name="TextBox 4">
            <a:extLst>
              <a:ext uri="{FF2B5EF4-FFF2-40B4-BE49-F238E27FC236}">
                <a16:creationId xmlns:a16="http://schemas.microsoft.com/office/drawing/2014/main" id="{37B88070-41B2-3742-1824-60B0CEB15470}"/>
              </a:ext>
            </a:extLst>
          </p:cNvPr>
          <p:cNvSpPr txBox="1"/>
          <p:nvPr/>
        </p:nvSpPr>
        <p:spPr>
          <a:xfrm>
            <a:off x="371959" y="4589202"/>
            <a:ext cx="11360257" cy="1200329"/>
          </a:xfrm>
          <a:prstGeom prst="rect">
            <a:avLst/>
          </a:prstGeom>
          <a:noFill/>
          <a:ln w="69850" cmpd="dbl">
            <a:solidFill>
              <a:schemeClr val="accent1"/>
            </a:solidFill>
          </a:ln>
        </p:spPr>
        <p:txBody>
          <a:bodyPr wrap="square" rtlCol="0">
            <a:spAutoFit/>
          </a:bodyPr>
          <a:lstStyle/>
          <a:p>
            <a:endParaRPr lang="en-US" b="1">
              <a:solidFill>
                <a:schemeClr val="tx2"/>
              </a:solidFill>
            </a:endParaRPr>
          </a:p>
          <a:p>
            <a:pPr marL="182880"/>
            <a:r>
              <a:rPr lang="en-US" b="1" dirty="0">
                <a:solidFill>
                  <a:schemeClr val="tx2"/>
                </a:solidFill>
              </a:rPr>
              <a:t>Missed the last CCG?  All CCG slide decks and recordings from prior webinars can be found here: </a:t>
            </a:r>
          </a:p>
          <a:p>
            <a:pPr marL="182880"/>
            <a:r>
              <a:rPr lang="en-US">
                <a:solidFill>
                  <a:schemeClr val="tx2"/>
                </a:solidFill>
                <a:hlinkClick r:id="rId8">
                  <a:extLst>
                    <a:ext uri="{A12FA001-AC4F-418D-AE19-62706E023703}">
                      <ahyp:hlinkClr xmlns:ahyp="http://schemas.microsoft.com/office/drawing/2018/hyperlinkcolor" val="tx"/>
                    </a:ext>
                  </a:extLst>
                </a:hlinkClick>
              </a:rPr>
              <a:t>https://hfs.illinois.gov/healthchoiceadt/clinicalcollaborationgrouprecordedwebinars.html</a:t>
            </a:r>
            <a:endParaRPr lang="en-US">
              <a:solidFill>
                <a:schemeClr val="tx2"/>
              </a:solidFill>
            </a:endParaRPr>
          </a:p>
          <a:p>
            <a:endParaRPr lang="en-US">
              <a:solidFill>
                <a:schemeClr val="tx2"/>
              </a:solidFill>
            </a:endParaRPr>
          </a:p>
        </p:txBody>
      </p:sp>
    </p:spTree>
    <p:extLst>
      <p:ext uri="{BB962C8B-B14F-4D97-AF65-F5344CB8AC3E}">
        <p14:creationId xmlns:p14="http://schemas.microsoft.com/office/powerpoint/2010/main" val="2420493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F1C-DDB6-4DED-979E-CB2BD92535F5}"/>
              </a:ext>
            </a:extLst>
          </p:cNvPr>
          <p:cNvSpPr>
            <a:spLocks noGrp="1"/>
          </p:cNvSpPr>
          <p:nvPr>
            <p:ph type="title"/>
          </p:nvPr>
        </p:nvSpPr>
        <p:spPr>
          <a:xfrm>
            <a:off x="4314756" y="483960"/>
            <a:ext cx="2681089" cy="735657"/>
          </a:xfrm>
        </p:spPr>
        <p:txBody>
          <a:bodyPr>
            <a:normAutofit fontScale="90000"/>
          </a:bodyPr>
          <a:lstStyle/>
          <a:p>
            <a:r>
              <a:rPr lang="en-US" dirty="0"/>
              <a:t>Resources</a:t>
            </a:r>
          </a:p>
        </p:txBody>
      </p:sp>
      <p:sp>
        <p:nvSpPr>
          <p:cNvPr id="10" name="TextBox 9">
            <a:extLst>
              <a:ext uri="{FF2B5EF4-FFF2-40B4-BE49-F238E27FC236}">
                <a16:creationId xmlns:a16="http://schemas.microsoft.com/office/drawing/2014/main" id="{16B40300-4253-4F4C-B7C8-342186A83C68}"/>
              </a:ext>
            </a:extLst>
          </p:cNvPr>
          <p:cNvSpPr txBox="1"/>
          <p:nvPr/>
        </p:nvSpPr>
        <p:spPr>
          <a:xfrm>
            <a:off x="1774558" y="2019715"/>
            <a:ext cx="7560624" cy="738664"/>
          </a:xfrm>
          <a:prstGeom prst="rect">
            <a:avLst/>
          </a:prstGeom>
          <a:noFill/>
        </p:spPr>
        <p:txBody>
          <a:bodyPr wrap="square" lIns="91440" tIns="45720" rIns="91440" bIns="45720" anchor="t">
            <a:spAutoFit/>
          </a:bodyPr>
          <a:lstStyle/>
          <a:p>
            <a:endParaRPr lang="en-US" sz="1400">
              <a:solidFill>
                <a:srgbClr val="1A4387"/>
              </a:solidFill>
            </a:endParaRPr>
          </a:p>
          <a:p>
            <a:endParaRPr lang="en-US" sz="1400">
              <a:solidFill>
                <a:schemeClr val="tx2"/>
              </a:solidFill>
              <a:cs typeface="Arial"/>
            </a:endParaRPr>
          </a:p>
          <a:p>
            <a:endParaRPr lang="en-US" sz="1400" i="1">
              <a:solidFill>
                <a:srgbClr val="1A4387"/>
              </a:solidFill>
              <a:highlight>
                <a:srgbClr val="FFFF00"/>
              </a:highlight>
              <a:latin typeface="Helvetica"/>
              <a:cs typeface="Helvetica"/>
            </a:endParaRPr>
          </a:p>
        </p:txBody>
      </p:sp>
      <p:sp>
        <p:nvSpPr>
          <p:cNvPr id="3" name="TextBox 2">
            <a:extLst>
              <a:ext uri="{FF2B5EF4-FFF2-40B4-BE49-F238E27FC236}">
                <a16:creationId xmlns:a16="http://schemas.microsoft.com/office/drawing/2014/main" id="{EEE7411D-F183-B467-D68F-D666952B9B14}"/>
              </a:ext>
            </a:extLst>
          </p:cNvPr>
          <p:cNvSpPr txBox="1"/>
          <p:nvPr/>
        </p:nvSpPr>
        <p:spPr>
          <a:xfrm>
            <a:off x="401620" y="1670314"/>
            <a:ext cx="117903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t>State HFS </a:t>
            </a:r>
            <a:r>
              <a:rPr lang="en-US" dirty="0"/>
              <a:t>      </a:t>
            </a:r>
            <a:r>
              <a:rPr lang="en-US" sz="1600" dirty="0">
                <a:solidFill>
                  <a:schemeClr val="tx2"/>
                </a:solidFill>
              </a:rPr>
              <a:t>Website: </a:t>
            </a:r>
            <a:r>
              <a:rPr lang="en-US" sz="1600" dirty="0">
                <a:solidFill>
                  <a:schemeClr val="tx2"/>
                </a:solidFill>
                <a:hlinkClick r:id="rId3">
                  <a:extLst>
                    <a:ext uri="{A12FA001-AC4F-418D-AE19-62706E023703}">
                      <ahyp:hlinkClr xmlns:ahyp="http://schemas.microsoft.com/office/drawing/2018/hyperlinkcolor" val="tx"/>
                    </a:ext>
                  </a:extLst>
                </a:hlinkClick>
              </a:rPr>
              <a:t>HealthChoice Illinois ADT</a:t>
            </a:r>
            <a:r>
              <a:rPr lang="en-US" sz="1600" dirty="0">
                <a:solidFill>
                  <a:schemeClr val="tx2"/>
                </a:solidFill>
              </a:rPr>
              <a:t>        HFS Program </a:t>
            </a:r>
            <a:r>
              <a:rPr lang="en-US" sz="1600" dirty="0">
                <a:solidFill>
                  <a:srgbClr val="1A4387"/>
                </a:solidFill>
              </a:rPr>
              <a:t>Email: </a:t>
            </a:r>
            <a:r>
              <a:rPr lang="en-US" sz="1600" dirty="0">
                <a:solidFill>
                  <a:srgbClr val="1A4387"/>
                </a:solidFill>
                <a:hlinkClick r:id="rId4">
                  <a:extLst>
                    <a:ext uri="{A12FA001-AC4F-418D-AE19-62706E023703}">
                      <ahyp:hlinkClr xmlns:ahyp="http://schemas.microsoft.com/office/drawing/2018/hyperlinkcolor" val="tx"/>
                    </a:ext>
                  </a:extLst>
                </a:hlinkClick>
              </a:rPr>
              <a:t>HFS.HealthChoiceIllinoisADT@Illinois.gov</a:t>
            </a:r>
            <a:endParaRPr lang="en-US" sz="1600" dirty="0">
              <a:solidFill>
                <a:srgbClr val="1A4387"/>
              </a:solidFill>
            </a:endParaRPr>
          </a:p>
        </p:txBody>
      </p:sp>
      <p:sp>
        <p:nvSpPr>
          <p:cNvPr id="4" name="TextBox 3">
            <a:extLst>
              <a:ext uri="{FF2B5EF4-FFF2-40B4-BE49-F238E27FC236}">
                <a16:creationId xmlns:a16="http://schemas.microsoft.com/office/drawing/2014/main" id="{D40F7FF2-964F-6C73-942D-CE170B233A9B}"/>
              </a:ext>
            </a:extLst>
          </p:cNvPr>
          <p:cNvSpPr txBox="1"/>
          <p:nvPr/>
        </p:nvSpPr>
        <p:spPr>
          <a:xfrm>
            <a:off x="401620" y="3802814"/>
            <a:ext cx="10507362" cy="17235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dirty="0">
                <a:latin typeface="Arial"/>
                <a:ea typeface="+mn-lt"/>
                <a:cs typeface="Helvetica"/>
              </a:rPr>
              <a:t>Questions? Requests?</a:t>
            </a:r>
          </a:p>
          <a:p>
            <a:pPr algn="ctr"/>
            <a:endParaRPr lang="en-US" sz="1400" dirty="0">
              <a:solidFill>
                <a:schemeClr val="tx2"/>
              </a:solidFill>
              <a:latin typeface="Arial"/>
              <a:ea typeface="+mn-lt"/>
              <a:cs typeface="Helvetica"/>
            </a:endParaRPr>
          </a:p>
          <a:p>
            <a:pPr algn="ctr"/>
            <a:r>
              <a:rPr lang="en-US" sz="1400" dirty="0">
                <a:solidFill>
                  <a:schemeClr val="accent3">
                    <a:lumMod val="75000"/>
                  </a:schemeClr>
                </a:solidFill>
                <a:latin typeface="Arial"/>
                <a:ea typeface="+mn-lt"/>
                <a:cs typeface="Helvetica"/>
              </a:rPr>
              <a:t>Want an in-person visit or virtual meeting with PointClickCare to help your team learn how to best use the platform?  </a:t>
            </a:r>
          </a:p>
          <a:p>
            <a:pPr algn="ctr"/>
            <a:r>
              <a:rPr lang="en-US" sz="1400" dirty="0">
                <a:solidFill>
                  <a:schemeClr val="accent3">
                    <a:lumMod val="75000"/>
                  </a:schemeClr>
                </a:solidFill>
                <a:latin typeface="Arial"/>
                <a:ea typeface="+mn-lt"/>
                <a:cs typeface="Helvetica"/>
              </a:rPr>
              <a:t>A walk-through of the Network platform and its functions/features?  </a:t>
            </a:r>
          </a:p>
          <a:p>
            <a:pPr algn="ctr"/>
            <a:r>
              <a:rPr lang="en-US" sz="1400" dirty="0">
                <a:solidFill>
                  <a:schemeClr val="accent3">
                    <a:lumMod val="75000"/>
                  </a:schemeClr>
                </a:solidFill>
                <a:latin typeface="Arial"/>
                <a:ea typeface="+mn-lt"/>
                <a:cs typeface="Helvetica"/>
              </a:rPr>
              <a:t>Click </a:t>
            </a:r>
            <a:r>
              <a:rPr lang="en-US" sz="1400" dirty="0">
                <a:solidFill>
                  <a:srgbClr val="1A4387"/>
                </a:solidFill>
                <a:latin typeface="Arial"/>
                <a:ea typeface="+mn-lt"/>
                <a:cs typeface="Helvetica"/>
                <a:hlinkClick r:id="rId5">
                  <a:extLst>
                    <a:ext uri="{A12FA001-AC4F-418D-AE19-62706E023703}">
                      <ahyp:hlinkClr xmlns:ahyp="http://schemas.microsoft.com/office/drawing/2018/hyperlinkcolor" val="tx"/>
                    </a:ext>
                  </a:extLst>
                </a:hlinkClick>
              </a:rPr>
              <a:t>here</a:t>
            </a:r>
            <a:r>
              <a:rPr lang="en-US" sz="1400" dirty="0">
                <a:solidFill>
                  <a:schemeClr val="accent3">
                    <a:lumMod val="75000"/>
                  </a:schemeClr>
                </a:solidFill>
                <a:latin typeface="Arial"/>
                <a:ea typeface="+mn-lt"/>
                <a:cs typeface="Helvetica"/>
              </a:rPr>
              <a:t> to schedule a call to discuss your needs and get answers to your questions!</a:t>
            </a:r>
          </a:p>
          <a:p>
            <a:pPr algn="ctr"/>
            <a:r>
              <a:rPr lang="en-US" sz="1400" dirty="0">
                <a:solidFill>
                  <a:schemeClr val="tx2"/>
                </a:solidFill>
                <a:latin typeface="Arial"/>
                <a:ea typeface="+mn-lt"/>
                <a:cs typeface="Helvetica"/>
              </a:rPr>
              <a:t> </a:t>
            </a:r>
            <a:endParaRPr lang="en-US" sz="1400" u="sng" dirty="0">
              <a:solidFill>
                <a:schemeClr val="tx2"/>
              </a:solidFill>
              <a:latin typeface="Arial"/>
              <a:ea typeface="+mn-lt"/>
              <a:cs typeface="Helvetica"/>
            </a:endParaRPr>
          </a:p>
          <a:p>
            <a:endParaRPr lang="en-US" dirty="0">
              <a:solidFill>
                <a:schemeClr val="tx2"/>
              </a:solidFill>
              <a:cs typeface="Arial"/>
            </a:endParaRPr>
          </a:p>
        </p:txBody>
      </p:sp>
      <p:sp>
        <p:nvSpPr>
          <p:cNvPr id="5" name="TextBox 4">
            <a:extLst>
              <a:ext uri="{FF2B5EF4-FFF2-40B4-BE49-F238E27FC236}">
                <a16:creationId xmlns:a16="http://schemas.microsoft.com/office/drawing/2014/main" id="{B9946DF6-DC2E-361A-E19A-2FC66FDAE1F6}"/>
              </a:ext>
            </a:extLst>
          </p:cNvPr>
          <p:cNvSpPr txBox="1"/>
          <p:nvPr/>
        </p:nvSpPr>
        <p:spPr>
          <a:xfrm>
            <a:off x="401620" y="2490343"/>
            <a:ext cx="10800676"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ea typeface="+mn-lt"/>
                <a:cs typeface="+mn-lt"/>
              </a:rPr>
              <a:t>Collective Medical/</a:t>
            </a:r>
            <a:r>
              <a:rPr lang="en-US" b="1" u="sng" dirty="0" err="1">
                <a:ea typeface="+mn-lt"/>
                <a:cs typeface="+mn-lt"/>
              </a:rPr>
              <a:t>PointClickCare</a:t>
            </a:r>
            <a:r>
              <a:rPr lang="en-US" b="1" dirty="0">
                <a:ea typeface="+mn-lt"/>
                <a:cs typeface="+mn-lt"/>
              </a:rPr>
              <a:t> </a:t>
            </a:r>
            <a:r>
              <a:rPr lang="en-US" dirty="0">
                <a:ea typeface="+mn-lt"/>
                <a:cs typeface="+mn-lt"/>
              </a:rPr>
              <a:t> </a:t>
            </a:r>
            <a:r>
              <a:rPr lang="en-US" sz="1600" dirty="0">
                <a:solidFill>
                  <a:srgbClr val="1A4387"/>
                </a:solidFill>
                <a:ea typeface="+mn-lt"/>
                <a:cs typeface="+mn-lt"/>
              </a:rPr>
              <a:t>Customer Community Site: </a:t>
            </a:r>
            <a:r>
              <a:rPr lang="en-US" sz="1600" dirty="0">
                <a:solidFill>
                  <a:schemeClr val="tx2"/>
                </a:solidFill>
                <a:ea typeface="+mn-lt"/>
                <a:cs typeface="+mn-lt"/>
                <a:hlinkClick r:id="rId6">
                  <a:extLst>
                    <a:ext uri="{A12FA001-AC4F-418D-AE19-62706E023703}">
                      <ahyp:hlinkClr xmlns:ahyp="http://schemas.microsoft.com/office/drawing/2018/hyperlinkcolor" val="tx"/>
                    </a:ext>
                  </a:extLst>
                </a:hlinkClick>
              </a:rPr>
              <a:t>https://community.collectivemedical.com/</a:t>
            </a:r>
            <a:r>
              <a:rPr lang="en-US" sz="1600" dirty="0">
                <a:solidFill>
                  <a:schemeClr val="tx2"/>
                </a:solidFill>
                <a:ea typeface="+mn-lt"/>
                <a:cs typeface="+mn-lt"/>
              </a:rPr>
              <a:t> </a:t>
            </a:r>
          </a:p>
          <a:p>
            <a:endParaRPr lang="en-US" sz="1600">
              <a:solidFill>
                <a:schemeClr val="tx2"/>
              </a:solidFill>
              <a:cs typeface="Arial"/>
            </a:endParaRPr>
          </a:p>
          <a:p>
            <a:r>
              <a:rPr lang="en-US" sz="1600" dirty="0">
                <a:solidFill>
                  <a:srgbClr val="1A4387"/>
                </a:solidFill>
                <a:ea typeface="+mn-lt"/>
                <a:cs typeface="+mn-lt"/>
              </a:rPr>
              <a:t>Collective Medical Support Email: </a:t>
            </a:r>
            <a:r>
              <a:rPr lang="en-US" sz="1600" dirty="0">
                <a:solidFill>
                  <a:schemeClr val="tx2"/>
                </a:solidFill>
                <a:latin typeface="Arial"/>
                <a:cs typeface="Helvetica"/>
                <a:hlinkClick r:id="rId7">
                  <a:extLst>
                    <a:ext uri="{A12FA001-AC4F-418D-AE19-62706E023703}">
                      <ahyp:hlinkClr xmlns:ahyp="http://schemas.microsoft.com/office/drawing/2018/hyperlinkcolor" val="tx"/>
                    </a:ext>
                  </a:extLst>
                </a:hlinkClick>
              </a:rPr>
              <a:t>support@collectivemedicaltech.com</a:t>
            </a:r>
            <a:endParaRPr lang="en-US" sz="1600" dirty="0">
              <a:solidFill>
                <a:schemeClr val="tx2"/>
              </a:solidFill>
              <a:latin typeface="Arial"/>
              <a:cs typeface="Helvetica"/>
            </a:endParaRPr>
          </a:p>
        </p:txBody>
      </p:sp>
      <p:pic>
        <p:nvPicPr>
          <p:cNvPr id="6" name="Picture 5">
            <a:extLst>
              <a:ext uri="{FF2B5EF4-FFF2-40B4-BE49-F238E27FC236}">
                <a16:creationId xmlns:a16="http://schemas.microsoft.com/office/drawing/2014/main" id="{0AA46E76-71E4-3F22-EFE1-AED0E0A69F3A}"/>
              </a:ext>
            </a:extLst>
          </p:cNvPr>
          <p:cNvPicPr>
            <a:picLocks noChangeAspect="1"/>
          </p:cNvPicPr>
          <p:nvPr/>
        </p:nvPicPr>
        <p:blipFill>
          <a:blip r:embed="rId8"/>
          <a:stretch>
            <a:fillRect/>
          </a:stretch>
        </p:blipFill>
        <p:spPr>
          <a:xfrm>
            <a:off x="9714706" y="6444524"/>
            <a:ext cx="1639093" cy="197349"/>
          </a:xfrm>
          <a:prstGeom prst="rect">
            <a:avLst/>
          </a:prstGeom>
        </p:spPr>
      </p:pic>
      <p:pic>
        <p:nvPicPr>
          <p:cNvPr id="9" name="Picture 8" descr="A qr code with a blue and white background&#10;&#10;Description automatically generated">
            <a:extLst>
              <a:ext uri="{FF2B5EF4-FFF2-40B4-BE49-F238E27FC236}">
                <a16:creationId xmlns:a16="http://schemas.microsoft.com/office/drawing/2014/main" id="{1DD95872-E3FB-513E-FA5F-2558B6F1E3A2}"/>
              </a:ext>
            </a:extLst>
          </p:cNvPr>
          <p:cNvPicPr>
            <a:picLocks noChangeAspect="1"/>
          </p:cNvPicPr>
          <p:nvPr/>
        </p:nvPicPr>
        <p:blipFill>
          <a:blip r:embed="rId9"/>
          <a:stretch>
            <a:fillRect/>
          </a:stretch>
        </p:blipFill>
        <p:spPr>
          <a:xfrm>
            <a:off x="10647123" y="4542785"/>
            <a:ext cx="1339034" cy="1334823"/>
          </a:xfrm>
          <a:prstGeom prst="rect">
            <a:avLst/>
          </a:prstGeom>
        </p:spPr>
      </p:pic>
    </p:spTree>
    <p:extLst>
      <p:ext uri="{BB962C8B-B14F-4D97-AF65-F5344CB8AC3E}">
        <p14:creationId xmlns:p14="http://schemas.microsoft.com/office/powerpoint/2010/main" val="308788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5CD7-A022-3AC6-E4AB-7DF4FE020722}"/>
              </a:ext>
            </a:extLst>
          </p:cNvPr>
          <p:cNvSpPr>
            <a:spLocks noGrp="1"/>
          </p:cNvSpPr>
          <p:nvPr>
            <p:ph type="title"/>
          </p:nvPr>
        </p:nvSpPr>
        <p:spPr>
          <a:xfrm>
            <a:off x="1183340" y="347406"/>
            <a:ext cx="10170459" cy="1325563"/>
          </a:xfrm>
        </p:spPr>
        <p:txBody>
          <a:bodyPr/>
          <a:lstStyle/>
          <a:p>
            <a:r>
              <a:rPr lang="en-US" err="1"/>
              <a:t>HealthChoice</a:t>
            </a:r>
            <a:r>
              <a:rPr lang="en-US"/>
              <a:t> Illinois ADT Program Goals</a:t>
            </a:r>
          </a:p>
        </p:txBody>
      </p:sp>
      <p:sp>
        <p:nvSpPr>
          <p:cNvPr id="3" name="Content Placeholder 2">
            <a:extLst>
              <a:ext uri="{FF2B5EF4-FFF2-40B4-BE49-F238E27FC236}">
                <a16:creationId xmlns:a16="http://schemas.microsoft.com/office/drawing/2014/main" id="{232C4E5B-8203-D0D6-E957-93ACD8C04E8B}"/>
              </a:ext>
            </a:extLst>
          </p:cNvPr>
          <p:cNvSpPr>
            <a:spLocks noGrp="1"/>
          </p:cNvSpPr>
          <p:nvPr>
            <p:ph sz="half" idx="1"/>
          </p:nvPr>
        </p:nvSpPr>
        <p:spPr>
          <a:xfrm>
            <a:off x="842212" y="1817347"/>
            <a:ext cx="5426241" cy="4042031"/>
          </a:xfrm>
        </p:spPr>
        <p:txBody>
          <a:bodyPr>
            <a:normAutofit lnSpcReduction="10000"/>
          </a:bodyPr>
          <a:lstStyle/>
          <a:p>
            <a:pPr marL="457200" indent="-457200">
              <a:spcAft>
                <a:spcPts val="500"/>
              </a:spcAft>
              <a:buFont typeface="+mj-lt"/>
              <a:buAutoNum type="arabicPeriod"/>
            </a:pPr>
            <a:r>
              <a:rPr lang="en-US"/>
              <a:t>Improve Care Coordination</a:t>
            </a:r>
          </a:p>
          <a:p>
            <a:pPr marL="457200" indent="-457200">
              <a:spcAft>
                <a:spcPts val="500"/>
              </a:spcAft>
              <a:buFont typeface="+mj-lt"/>
              <a:buAutoNum type="arabicPeriod"/>
            </a:pPr>
            <a:r>
              <a:rPr lang="en-US"/>
              <a:t>Real-time ADT Alerts</a:t>
            </a:r>
          </a:p>
          <a:p>
            <a:pPr marL="457200" indent="-457200">
              <a:spcAft>
                <a:spcPts val="500"/>
              </a:spcAft>
              <a:buFont typeface="+mj-lt"/>
              <a:buAutoNum type="arabicPeriod"/>
            </a:pPr>
            <a:r>
              <a:rPr lang="en-US"/>
              <a:t>Reduce Hospital Readmissions</a:t>
            </a:r>
          </a:p>
          <a:p>
            <a:pPr marL="457200" indent="-457200">
              <a:spcAft>
                <a:spcPts val="500"/>
              </a:spcAft>
              <a:buFont typeface="+mj-lt"/>
              <a:buAutoNum type="arabicPeriod"/>
            </a:pPr>
            <a:r>
              <a:rPr lang="en-US"/>
              <a:t>Support MCO Operations</a:t>
            </a:r>
          </a:p>
          <a:p>
            <a:pPr marL="457200" indent="-457200">
              <a:spcAft>
                <a:spcPts val="500"/>
              </a:spcAft>
              <a:buFont typeface="+mj-lt"/>
              <a:buAutoNum type="arabicPeriod"/>
            </a:pPr>
            <a:r>
              <a:rPr lang="en-US"/>
              <a:t>Enhance Provider Communication</a:t>
            </a:r>
          </a:p>
          <a:p>
            <a:pPr marL="457200" indent="-457200">
              <a:spcAft>
                <a:spcPts val="500"/>
              </a:spcAft>
              <a:buFont typeface="+mj-lt"/>
              <a:buAutoNum type="arabicPeriod"/>
            </a:pPr>
            <a:r>
              <a:rPr lang="en-US"/>
              <a:t>Achieve High Data Quality</a:t>
            </a:r>
          </a:p>
          <a:p>
            <a:pPr marL="457200" indent="-457200">
              <a:spcAft>
                <a:spcPts val="500"/>
              </a:spcAft>
              <a:buFont typeface="+mj-lt"/>
              <a:buAutoNum type="arabicPeriod"/>
            </a:pPr>
            <a:r>
              <a:rPr lang="en-US"/>
              <a:t>Utilize Reporting for Insights</a:t>
            </a:r>
          </a:p>
          <a:p>
            <a:pPr marL="457200" indent="-457200">
              <a:spcAft>
                <a:spcPts val="500"/>
              </a:spcAft>
              <a:buFont typeface="+mj-lt"/>
              <a:buAutoNum type="arabicPeriod"/>
            </a:pPr>
            <a:r>
              <a:rPr lang="en-US"/>
              <a:t>Support Interoperability Legislation</a:t>
            </a:r>
          </a:p>
        </p:txBody>
      </p:sp>
      <p:pic>
        <p:nvPicPr>
          <p:cNvPr id="5" name="Content Placeholder 4">
            <a:extLst>
              <a:ext uri="{FF2B5EF4-FFF2-40B4-BE49-F238E27FC236}">
                <a16:creationId xmlns:a16="http://schemas.microsoft.com/office/drawing/2014/main" id="{A719AD4C-0399-FC76-0C9E-94B154FF03C2}"/>
              </a:ext>
            </a:extLst>
          </p:cNvPr>
          <p:cNvPicPr>
            <a:picLocks noGrp="1" noChangeAspect="1"/>
          </p:cNvPicPr>
          <p:nvPr>
            <p:ph sz="half" idx="4294967295"/>
          </p:nvPr>
        </p:nvPicPr>
        <p:blipFill>
          <a:blip r:embed="rId3"/>
          <a:stretch>
            <a:fillRect/>
          </a:stretch>
        </p:blipFill>
        <p:spPr>
          <a:xfrm>
            <a:off x="6268921" y="1672389"/>
            <a:ext cx="5658384" cy="4087729"/>
          </a:xfrm>
          <a:prstGeom prst="ellipse">
            <a:avLst/>
          </a:prstGeom>
          <a:ln>
            <a:noFill/>
          </a:ln>
          <a:effectLst>
            <a:softEdge rad="112500"/>
          </a:effectLst>
        </p:spPr>
      </p:pic>
    </p:spTree>
    <p:extLst>
      <p:ext uri="{BB962C8B-B14F-4D97-AF65-F5344CB8AC3E}">
        <p14:creationId xmlns:p14="http://schemas.microsoft.com/office/powerpoint/2010/main" val="2009344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60590-0642-0732-74B0-46199B1BF8D1}"/>
            </a:ext>
          </a:extLst>
        </p:cNvPr>
        <p:cNvGrpSpPr/>
        <p:nvPr/>
      </p:nvGrpSpPr>
      <p:grpSpPr>
        <a:xfrm>
          <a:off x="0" y="0"/>
          <a:ext cx="0" cy="0"/>
          <a:chOff x="0" y="0"/>
          <a:chExt cx="0" cy="0"/>
        </a:xfrm>
      </p:grpSpPr>
      <p:sp>
        <p:nvSpPr>
          <p:cNvPr id="16" name="Isosceles Triangle 15">
            <a:extLst>
              <a:ext uri="{FF2B5EF4-FFF2-40B4-BE49-F238E27FC236}">
                <a16:creationId xmlns:a16="http://schemas.microsoft.com/office/drawing/2014/main" id="{27CEBBFE-0981-AA9F-231B-1EDA76A647EB}"/>
              </a:ext>
            </a:extLst>
          </p:cNvPr>
          <p:cNvSpPr/>
          <p:nvPr/>
        </p:nvSpPr>
        <p:spPr>
          <a:xfrm rot="5400000">
            <a:off x="1421530" y="4861498"/>
            <a:ext cx="503833" cy="25027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B6CF571-B426-5460-5187-F71D33723CBE}"/>
              </a:ext>
            </a:extLst>
          </p:cNvPr>
          <p:cNvSpPr txBox="1"/>
          <p:nvPr/>
        </p:nvSpPr>
        <p:spPr>
          <a:xfrm>
            <a:off x="6220184" y="1891042"/>
            <a:ext cx="5428495" cy="3879011"/>
          </a:xfrm>
          <a:prstGeom prst="rect">
            <a:avLst/>
          </a:prstGeom>
          <a:noFill/>
        </p:spPr>
        <p:txBody>
          <a:bodyPr wrap="square" rtlCol="0">
            <a:spAutoFit/>
          </a:bodyPr>
          <a:lstStyle/>
          <a:p>
            <a:r>
              <a:rPr lang="en-US" sz="2000" b="1" dirty="0">
                <a:solidFill>
                  <a:srgbClr val="242424"/>
                </a:solidFill>
              </a:rPr>
              <a:t>1. </a:t>
            </a:r>
            <a:r>
              <a:rPr lang="en-US" sz="2000" dirty="0">
                <a:solidFill>
                  <a:srgbClr val="242424"/>
                </a:solidFill>
              </a:rPr>
              <a:t>Ambulatory provider customers begin the subscription process by completing a brief HFS survey to receive an HFS onboarding packet </a:t>
            </a:r>
          </a:p>
          <a:p>
            <a:endParaRPr lang="en-US" sz="2000">
              <a:solidFill>
                <a:srgbClr val="242424"/>
              </a:solidFill>
            </a:endParaRPr>
          </a:p>
          <a:p>
            <a:pPr algn="ctr">
              <a:lnSpc>
                <a:spcPct val="107000"/>
              </a:lnSpc>
            </a:pPr>
            <a:r>
              <a:rPr lang="en-US" sz="2000" u="sng">
                <a:solidFill>
                  <a:srgbClr val="0070C0"/>
                </a:solidFill>
                <a:ea typeface="Times New Roman" panose="02020603050405020304" pitchFamily="18" charset="0"/>
                <a:hlinkClick r:id="rId3">
                  <a:extLst>
                    <a:ext uri="{A12FA001-AC4F-418D-AE19-62706E023703}">
                      <ahyp:hlinkClr xmlns:ahyp="http://schemas.microsoft.com/office/drawing/2018/hyperlinkcolor" val="tx"/>
                    </a:ext>
                  </a:extLst>
                </a:hlinkClick>
              </a:rPr>
              <a:t>https://www.surveymonkey.com/r/8T87FTX</a:t>
            </a:r>
            <a:endParaRPr lang="en-US" sz="2000">
              <a:solidFill>
                <a:srgbClr val="0070C0"/>
              </a:solidFill>
              <a:ea typeface="Times New Roman" panose="02020603050405020304" pitchFamily="18" charset="0"/>
            </a:endParaRPr>
          </a:p>
          <a:p>
            <a:pPr algn="ctr"/>
            <a:endParaRPr lang="en-US" sz="2000" b="1">
              <a:solidFill>
                <a:srgbClr val="242424"/>
              </a:solidFill>
            </a:endParaRPr>
          </a:p>
          <a:p>
            <a:r>
              <a:rPr lang="en-US" sz="2000" b="1" dirty="0">
                <a:solidFill>
                  <a:srgbClr val="242424"/>
                </a:solidFill>
              </a:rPr>
              <a:t>2. </a:t>
            </a:r>
            <a:r>
              <a:rPr lang="en-US" sz="2000" dirty="0">
                <a:solidFill>
                  <a:srgbClr val="242424"/>
                </a:solidFill>
              </a:rPr>
              <a:t>Complete HFS onboarding packet and email to HFS: </a:t>
            </a:r>
          </a:p>
          <a:p>
            <a:endParaRPr lang="en-US" sz="2000">
              <a:solidFill>
                <a:srgbClr val="242424"/>
              </a:solidFill>
            </a:endParaRPr>
          </a:p>
          <a:p>
            <a:pPr lvl="1"/>
            <a:r>
              <a:rPr lang="en-US" sz="2000">
                <a:solidFill>
                  <a:srgbClr val="0070C0"/>
                </a:solidFill>
                <a:hlinkClick r:id="rId4">
                  <a:extLst>
                    <a:ext uri="{A12FA001-AC4F-418D-AE19-62706E023703}">
                      <ahyp:hlinkClr xmlns:ahyp="http://schemas.microsoft.com/office/drawing/2018/hyperlinkcolor" val="tx"/>
                    </a:ext>
                  </a:extLst>
                </a:hlinkClick>
              </a:rPr>
              <a:t>HFS.HealthChoiceIllinoisADT@Illinois.gov</a:t>
            </a:r>
            <a:r>
              <a:rPr lang="en-US" sz="2000">
                <a:solidFill>
                  <a:srgbClr val="0070C0"/>
                </a:solidFill>
              </a:rPr>
              <a:t> </a:t>
            </a:r>
          </a:p>
          <a:p>
            <a:endParaRPr lang="en-US" b="1">
              <a:solidFill>
                <a:srgbClr val="404041"/>
              </a:solidFill>
              <a:latin typeface="Calibri" panose="020F0502020204030204"/>
            </a:endParaRPr>
          </a:p>
        </p:txBody>
      </p:sp>
      <p:pic>
        <p:nvPicPr>
          <p:cNvPr id="3" name="Picture 2" descr="Shoes on stairs">
            <a:extLst>
              <a:ext uri="{FF2B5EF4-FFF2-40B4-BE49-F238E27FC236}">
                <a16:creationId xmlns:a16="http://schemas.microsoft.com/office/drawing/2014/main" id="{62DC7FBC-6456-8846-5B5D-4650211EF61E}"/>
              </a:ext>
            </a:extLst>
          </p:cNvPr>
          <p:cNvPicPr>
            <a:picLocks noChangeAspect="1"/>
          </p:cNvPicPr>
          <p:nvPr/>
        </p:nvPicPr>
        <p:blipFill>
          <a:blip r:embed="rId5"/>
          <a:stretch>
            <a:fillRect/>
          </a:stretch>
        </p:blipFill>
        <p:spPr>
          <a:xfrm>
            <a:off x="420887" y="1891042"/>
            <a:ext cx="5278069" cy="3533115"/>
          </a:xfrm>
          <a:prstGeom prst="rect">
            <a:avLst/>
          </a:prstGeom>
        </p:spPr>
      </p:pic>
      <p:sp>
        <p:nvSpPr>
          <p:cNvPr id="4" name="TextBox 3">
            <a:extLst>
              <a:ext uri="{FF2B5EF4-FFF2-40B4-BE49-F238E27FC236}">
                <a16:creationId xmlns:a16="http://schemas.microsoft.com/office/drawing/2014/main" id="{F58D0244-C996-3C24-D173-264564225D78}"/>
              </a:ext>
            </a:extLst>
          </p:cNvPr>
          <p:cNvSpPr txBox="1"/>
          <p:nvPr/>
        </p:nvSpPr>
        <p:spPr>
          <a:xfrm>
            <a:off x="3853739" y="723954"/>
            <a:ext cx="5278069" cy="646331"/>
          </a:xfrm>
          <a:prstGeom prst="rect">
            <a:avLst/>
          </a:prstGeom>
          <a:noFill/>
        </p:spPr>
        <p:txBody>
          <a:bodyPr wrap="square" rtlCol="0">
            <a:spAutoFit/>
          </a:bodyPr>
          <a:lstStyle/>
          <a:p>
            <a:r>
              <a:rPr lang="en-US" sz="3600" dirty="0">
                <a:solidFill>
                  <a:srgbClr val="1A4387"/>
                </a:solidFill>
                <a:latin typeface="+mj-lt"/>
              </a:rPr>
              <a:t>Initial Steps to Sign Up </a:t>
            </a:r>
          </a:p>
        </p:txBody>
      </p:sp>
      <p:pic>
        <p:nvPicPr>
          <p:cNvPr id="5" name="Picture 4">
            <a:extLst>
              <a:ext uri="{FF2B5EF4-FFF2-40B4-BE49-F238E27FC236}">
                <a16:creationId xmlns:a16="http://schemas.microsoft.com/office/drawing/2014/main" id="{A3BBD1E6-865C-C812-5E43-D61653536F4C}"/>
              </a:ext>
            </a:extLst>
          </p:cNvPr>
          <p:cNvPicPr>
            <a:picLocks noChangeAspect="1"/>
          </p:cNvPicPr>
          <p:nvPr/>
        </p:nvPicPr>
        <p:blipFill>
          <a:blip r:embed="rId6"/>
          <a:stretch>
            <a:fillRect/>
          </a:stretch>
        </p:blipFill>
        <p:spPr>
          <a:xfrm>
            <a:off x="9714706" y="6444524"/>
            <a:ext cx="1639093" cy="197349"/>
          </a:xfrm>
          <a:prstGeom prst="rect">
            <a:avLst/>
          </a:prstGeom>
        </p:spPr>
      </p:pic>
    </p:spTree>
    <p:extLst>
      <p:ext uri="{BB962C8B-B14F-4D97-AF65-F5344CB8AC3E}">
        <p14:creationId xmlns:p14="http://schemas.microsoft.com/office/powerpoint/2010/main" val="170787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DBD1CD00-BF63-F174-2DA0-65BF057EA45D}"/>
              </a:ext>
            </a:extLst>
          </p:cNvPr>
          <p:cNvPicPr>
            <a:picLocks noChangeAspect="1"/>
          </p:cNvPicPr>
          <p:nvPr/>
        </p:nvPicPr>
        <p:blipFill>
          <a:blip r:embed="rId3"/>
          <a:stretch>
            <a:fillRect/>
          </a:stretch>
        </p:blipFill>
        <p:spPr>
          <a:xfrm>
            <a:off x="1171910" y="875052"/>
            <a:ext cx="3286244" cy="2373753"/>
          </a:xfrm>
          <a:prstGeom prst="rect">
            <a:avLst/>
          </a:prstGeom>
        </p:spPr>
      </p:pic>
      <p:sp>
        <p:nvSpPr>
          <p:cNvPr id="4" name="Title 3">
            <a:extLst>
              <a:ext uri="{FF2B5EF4-FFF2-40B4-BE49-F238E27FC236}">
                <a16:creationId xmlns:a16="http://schemas.microsoft.com/office/drawing/2014/main" id="{B0FD7FCE-1195-4548-999E-5FFBF6C274DD}"/>
              </a:ext>
            </a:extLst>
          </p:cNvPr>
          <p:cNvSpPr>
            <a:spLocks noGrp="1"/>
          </p:cNvSpPr>
          <p:nvPr>
            <p:ph type="title"/>
          </p:nvPr>
        </p:nvSpPr>
        <p:spPr>
          <a:xfrm>
            <a:off x="3739324" y="49330"/>
            <a:ext cx="7383106" cy="1325563"/>
          </a:xfrm>
        </p:spPr>
        <p:txBody>
          <a:bodyPr>
            <a:normAutofit/>
          </a:bodyPr>
          <a:lstStyle/>
          <a:p>
            <a:r>
              <a:rPr lang="en-US" sz="3200" dirty="0"/>
              <a:t>Connected Facilities</a:t>
            </a:r>
          </a:p>
        </p:txBody>
      </p:sp>
      <p:graphicFrame>
        <p:nvGraphicFramePr>
          <p:cNvPr id="5" name="Table 4">
            <a:extLst>
              <a:ext uri="{FF2B5EF4-FFF2-40B4-BE49-F238E27FC236}">
                <a16:creationId xmlns:a16="http://schemas.microsoft.com/office/drawing/2014/main" id="{97397E1A-8FDB-4C58-987E-460CADC163E7}"/>
              </a:ext>
            </a:extLst>
          </p:cNvPr>
          <p:cNvGraphicFramePr>
            <a:graphicFrameLocks noGrp="1"/>
          </p:cNvGraphicFramePr>
          <p:nvPr/>
        </p:nvGraphicFramePr>
        <p:xfrm>
          <a:off x="6625928" y="1482324"/>
          <a:ext cx="4628656" cy="4334839"/>
        </p:xfrm>
        <a:graphic>
          <a:graphicData uri="http://schemas.openxmlformats.org/drawingml/2006/table">
            <a:tbl>
              <a:tblPr firstRow="1" firstCol="1" bandRow="1">
                <a:tableStyleId>{5C22544A-7EE6-4342-B048-85BDC9FD1C3A}</a:tableStyleId>
              </a:tblPr>
              <a:tblGrid>
                <a:gridCol w="3618068">
                  <a:extLst>
                    <a:ext uri="{9D8B030D-6E8A-4147-A177-3AD203B41FA5}">
                      <a16:colId xmlns:a16="http://schemas.microsoft.com/office/drawing/2014/main" val="2392595064"/>
                    </a:ext>
                  </a:extLst>
                </a:gridCol>
                <a:gridCol w="1010588">
                  <a:extLst>
                    <a:ext uri="{9D8B030D-6E8A-4147-A177-3AD203B41FA5}">
                      <a16:colId xmlns:a16="http://schemas.microsoft.com/office/drawing/2014/main" val="2333353165"/>
                    </a:ext>
                  </a:extLst>
                </a:gridCol>
              </a:tblGrid>
              <a:tr h="424562">
                <a:tc>
                  <a:txBody>
                    <a:bodyPr/>
                    <a:lstStyle/>
                    <a:p>
                      <a:pPr algn="ctr" rtl="0" fontAlgn="ctr"/>
                      <a:r>
                        <a:rPr lang="en-US" sz="1400" b="1" i="0" u="none" strike="noStrike" dirty="0">
                          <a:solidFill>
                            <a:srgbClr val="FFFFFF"/>
                          </a:solidFill>
                          <a:effectLst/>
                          <a:latin typeface="Arial" panose="020B0604020202020204" pitchFamily="34" charset="0"/>
                        </a:rPr>
                        <a:t>Type</a:t>
                      </a:r>
                    </a:p>
                  </a:txBody>
                  <a:tcPr marL="9525" marR="9525" marT="9525" marB="0" anchor="ctr">
                    <a:solidFill>
                      <a:srgbClr val="1A4387"/>
                    </a:solidFill>
                  </a:tcPr>
                </a:tc>
                <a:tc>
                  <a:txBody>
                    <a:bodyPr/>
                    <a:lstStyle/>
                    <a:p>
                      <a:pPr algn="ctr" rtl="0" fontAlgn="ctr"/>
                      <a:r>
                        <a:rPr lang="en-US" sz="1400" b="1" i="0" u="none" strike="noStrike" dirty="0">
                          <a:solidFill>
                            <a:srgbClr val="FFFFFF"/>
                          </a:solidFill>
                          <a:effectLst/>
                          <a:latin typeface="Arial" panose="020B0604020202020204" pitchFamily="34" charset="0"/>
                        </a:rPr>
                        <a:t>10/2024</a:t>
                      </a:r>
                    </a:p>
                  </a:txBody>
                  <a:tcPr marL="9525" marR="9525" marT="9525" marB="0" anchor="ctr">
                    <a:lnB w="38100" cmpd="sng">
                      <a:noFill/>
                    </a:lnB>
                    <a:solidFill>
                      <a:srgbClr val="1A4387"/>
                    </a:solidFill>
                  </a:tcPr>
                </a:tc>
                <a:extLst>
                  <a:ext uri="{0D108BD9-81ED-4DB2-BD59-A6C34878D82A}">
                    <a16:rowId xmlns:a16="http://schemas.microsoft.com/office/drawing/2014/main" val="3085507419"/>
                  </a:ext>
                </a:extLst>
              </a:tr>
              <a:tr h="319352">
                <a:tc>
                  <a:txBody>
                    <a:bodyPr/>
                    <a:lstStyle/>
                    <a:p>
                      <a:pPr algn="l" rtl="0" fontAlgn="ctr"/>
                      <a:r>
                        <a:rPr lang="en-US" sz="1400" b="1" i="0" u="none" strike="noStrike" dirty="0">
                          <a:solidFill>
                            <a:srgbClr val="FFFFFF"/>
                          </a:solidFill>
                          <a:effectLst/>
                          <a:latin typeface="Calibri" panose="020F0502020204030204" pitchFamily="34" charset="0"/>
                        </a:rPr>
                        <a:t>Behavioral Health Clinic</a:t>
                      </a:r>
                    </a:p>
                  </a:txBody>
                  <a:tcPr marL="9525" marR="9525" marT="9525" marB="0" anchor="ctr">
                    <a:lnR w="12700" cmpd="sng">
                      <a:noFill/>
                    </a:lnR>
                    <a:solidFill>
                      <a:srgbClr val="1A4387"/>
                    </a:solidFill>
                  </a:tcPr>
                </a:tc>
                <a:tc>
                  <a:txBody>
                    <a:bodyPr/>
                    <a:lstStyle/>
                    <a:p>
                      <a:pPr algn="r" rtl="0" fontAlgn="ctr"/>
                      <a:r>
                        <a:rPr lang="en-US" sz="1400" b="0" i="0" u="none" strike="noStrike" dirty="0">
                          <a:solidFill>
                            <a:srgbClr val="3D3633"/>
                          </a:solidFill>
                          <a:effectLst/>
                          <a:latin typeface="Calibri" panose="020F0502020204030204" pitchFamily="34" charset="0"/>
                        </a:rPr>
                        <a:t>7</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4654949"/>
                  </a:ext>
                </a:extLst>
              </a:tr>
              <a:tr h="31935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FFFFFF"/>
                          </a:solidFill>
                          <a:effectLst/>
                          <a:latin typeface="Calibri" panose="020F0502020204030204" pitchFamily="34" charset="0"/>
                        </a:rPr>
                        <a:t>Certified local public health department     </a:t>
                      </a:r>
                    </a:p>
                  </a:txBody>
                  <a:tcPr marL="9525" marR="9525" marT="9525" marB="0" anchor="ctr">
                    <a:solidFill>
                      <a:srgbClr val="1A4387"/>
                    </a:solidFill>
                  </a:tcPr>
                </a:tc>
                <a:tc>
                  <a:txBody>
                    <a:bodyPr/>
                    <a:lstStyle/>
                    <a:p>
                      <a:pPr algn="r" rtl="0" fontAlgn="ctr"/>
                      <a:r>
                        <a:rPr lang="en-US" sz="1400" b="0" i="0" u="none" strike="noStrike" dirty="0">
                          <a:solidFill>
                            <a:srgbClr val="3D3633"/>
                          </a:solidFill>
                          <a:effectLst/>
                          <a:latin typeface="Calibri" panose="020F0502020204030204" pitchFamily="34" charset="0"/>
                        </a:rPr>
                        <a:t>4</a:t>
                      </a:r>
                    </a:p>
                  </a:txBody>
                  <a:tcPr marL="9525" marR="9525" marT="9525" marB="0" anchor="ctr">
                    <a:lnT w="12700" cmpd="sng">
                      <a:noFill/>
                    </a:lnT>
                    <a:solidFill>
                      <a:schemeClr val="tx2">
                        <a:lumMod val="20000"/>
                        <a:lumOff val="80000"/>
                      </a:schemeClr>
                    </a:solidFill>
                  </a:tcPr>
                </a:tc>
                <a:extLst>
                  <a:ext uri="{0D108BD9-81ED-4DB2-BD59-A6C34878D82A}">
                    <a16:rowId xmlns:a16="http://schemas.microsoft.com/office/drawing/2014/main" val="1570670690"/>
                  </a:ext>
                </a:extLst>
              </a:tr>
              <a:tr h="319352">
                <a:tc>
                  <a:txBody>
                    <a:bodyPr/>
                    <a:lstStyle/>
                    <a:p>
                      <a:pPr algn="l" rtl="0" fontAlgn="ctr"/>
                      <a:r>
                        <a:rPr lang="en-US" sz="1400" b="1" i="0" u="none" strike="noStrike" dirty="0">
                          <a:solidFill>
                            <a:srgbClr val="FFFFFF"/>
                          </a:solidFill>
                          <a:effectLst/>
                          <a:latin typeface="Calibri" panose="020F0502020204030204" pitchFamily="34" charset="0"/>
                        </a:rPr>
                        <a:t>Community Health Agencies - In home </a:t>
                      </a:r>
                    </a:p>
                  </a:txBody>
                  <a:tcPr marL="9525" marR="9525" marT="9525" marB="0" anchor="ctr">
                    <a:solidFill>
                      <a:srgbClr val="1A4387"/>
                    </a:solidFill>
                  </a:tcPr>
                </a:tc>
                <a:tc>
                  <a:txBody>
                    <a:bodyPr/>
                    <a:lstStyle/>
                    <a:p>
                      <a:pPr algn="r" rtl="0" fontAlgn="ctr"/>
                      <a:r>
                        <a:rPr lang="en-US" sz="1400" b="0" i="0" u="none" strike="noStrike" dirty="0">
                          <a:solidFill>
                            <a:srgbClr val="3D3633"/>
                          </a:solidFill>
                          <a:effectLst/>
                          <a:latin typeface="Calibri" panose="020F0502020204030204" pitchFamily="34" charset="0"/>
                        </a:rPr>
                        <a:t>4</a:t>
                      </a:r>
                    </a:p>
                  </a:txBody>
                  <a:tcPr marL="9525" marR="9525" marT="9525" marB="0" anchor="ctr">
                    <a:noFill/>
                  </a:tcPr>
                </a:tc>
                <a:extLst>
                  <a:ext uri="{0D108BD9-81ED-4DB2-BD59-A6C34878D82A}">
                    <a16:rowId xmlns:a16="http://schemas.microsoft.com/office/drawing/2014/main" val="1093434611"/>
                  </a:ext>
                </a:extLst>
              </a:tr>
              <a:tr h="319352">
                <a:tc>
                  <a:txBody>
                    <a:bodyPr/>
                    <a:lstStyle/>
                    <a:p>
                      <a:pPr algn="l" rtl="0" fontAlgn="ctr"/>
                      <a:r>
                        <a:rPr lang="en-US" sz="1400" b="1" i="0" u="none" strike="noStrike" dirty="0">
                          <a:solidFill>
                            <a:srgbClr val="FFFFFF"/>
                          </a:solidFill>
                          <a:effectLst/>
                          <a:latin typeface="Calibri" panose="020F0502020204030204" pitchFamily="34" charset="0"/>
                        </a:rPr>
                        <a:t>Community Mental Health Provider</a:t>
                      </a:r>
                    </a:p>
                  </a:txBody>
                  <a:tcPr marL="9525" marR="9525" marT="9525" marB="0" anchor="ctr">
                    <a:solidFill>
                      <a:srgbClr val="1A4387"/>
                    </a:solidFill>
                  </a:tcPr>
                </a:tc>
                <a:tc>
                  <a:txBody>
                    <a:bodyPr/>
                    <a:lstStyle/>
                    <a:p>
                      <a:pPr algn="r" rtl="0" fontAlgn="ctr"/>
                      <a:r>
                        <a:rPr lang="en-US" sz="1400" b="0" i="0" u="none" strike="noStrike" dirty="0">
                          <a:solidFill>
                            <a:srgbClr val="3D3633"/>
                          </a:solidFill>
                          <a:effectLst/>
                          <a:latin typeface="Calibri" panose="020F0502020204030204" pitchFamily="34" charset="0"/>
                        </a:rPr>
                        <a:t>359</a:t>
                      </a:r>
                    </a:p>
                  </a:txBody>
                  <a:tcPr marL="9525" marR="9525" marT="9525" marB="0" anchor="ctr">
                    <a:solidFill>
                      <a:schemeClr val="tx2">
                        <a:lumMod val="20000"/>
                        <a:lumOff val="80000"/>
                      </a:schemeClr>
                    </a:solidFill>
                  </a:tcPr>
                </a:tc>
                <a:extLst>
                  <a:ext uri="{0D108BD9-81ED-4DB2-BD59-A6C34878D82A}">
                    <a16:rowId xmlns:a16="http://schemas.microsoft.com/office/drawing/2014/main" val="3212843227"/>
                  </a:ext>
                </a:extLst>
              </a:tr>
              <a:tr h="302400">
                <a:tc>
                  <a:txBody>
                    <a:bodyPr/>
                    <a:lstStyle/>
                    <a:p>
                      <a:pPr algn="l" rtl="0" fontAlgn="ctr"/>
                      <a:r>
                        <a:rPr lang="en-US" sz="1400" b="1" i="0" u="none" strike="noStrike" dirty="0">
                          <a:solidFill>
                            <a:srgbClr val="FFFFFF"/>
                          </a:solidFill>
                          <a:effectLst/>
                          <a:latin typeface="Calibri" panose="020F0502020204030204" pitchFamily="34" charset="0"/>
                        </a:rPr>
                        <a:t>Dept of Alcohol and Substance Abuse Provider</a:t>
                      </a:r>
                    </a:p>
                  </a:txBody>
                  <a:tcPr marL="9525" marR="9525" marT="9525" marB="0" anchor="ctr">
                    <a:solidFill>
                      <a:srgbClr val="1A4387"/>
                    </a:solidFill>
                  </a:tcPr>
                </a:tc>
                <a:tc>
                  <a:txBody>
                    <a:bodyPr/>
                    <a:lstStyle/>
                    <a:p>
                      <a:pPr algn="r" rtl="0" fontAlgn="ctr"/>
                      <a:r>
                        <a:rPr lang="en-US" sz="1400" b="0" i="0" u="none" strike="noStrike" dirty="0">
                          <a:solidFill>
                            <a:srgbClr val="3D3633"/>
                          </a:solidFill>
                          <a:effectLst/>
                          <a:latin typeface="Calibri" panose="020F0502020204030204" pitchFamily="34" charset="0"/>
                        </a:rPr>
                        <a:t>88</a:t>
                      </a:r>
                    </a:p>
                  </a:txBody>
                  <a:tcPr marL="9525" marR="9525" marT="9525" marB="0" anchor="ctr">
                    <a:noFill/>
                  </a:tcPr>
                </a:tc>
                <a:extLst>
                  <a:ext uri="{0D108BD9-81ED-4DB2-BD59-A6C34878D82A}">
                    <a16:rowId xmlns:a16="http://schemas.microsoft.com/office/drawing/2014/main" val="3644040492"/>
                  </a:ext>
                </a:extLst>
              </a:tr>
              <a:tr h="258941">
                <a:tc>
                  <a:txBody>
                    <a:bodyPr/>
                    <a:lstStyle/>
                    <a:p>
                      <a:pPr algn="l" rtl="0" fontAlgn="ctr"/>
                      <a:r>
                        <a:rPr lang="en-US" sz="1400" b="1" i="0" u="none" strike="noStrike">
                          <a:solidFill>
                            <a:srgbClr val="FFFFFF"/>
                          </a:solidFill>
                          <a:effectLst/>
                          <a:latin typeface="Calibri" panose="020F0502020204030204" pitchFamily="34" charset="0"/>
                        </a:rPr>
                        <a:t>Family Support Program  </a:t>
                      </a:r>
                    </a:p>
                  </a:txBody>
                  <a:tcPr marL="9525" marR="9525" marT="9525" marB="0" anchor="ctr">
                    <a:solidFill>
                      <a:srgbClr val="1A4387"/>
                    </a:solidFill>
                  </a:tcPr>
                </a:tc>
                <a:tc>
                  <a:txBody>
                    <a:bodyPr/>
                    <a:lstStyle/>
                    <a:p>
                      <a:pPr algn="r" rtl="0" fontAlgn="ctr"/>
                      <a:r>
                        <a:rPr lang="en-US" sz="1400" b="0" i="0" u="none" strike="noStrike" dirty="0">
                          <a:solidFill>
                            <a:srgbClr val="3D3633"/>
                          </a:solidFill>
                          <a:effectLst/>
                          <a:latin typeface="Calibri" panose="020F0502020204030204" pitchFamily="34" charset="0"/>
                        </a:rPr>
                        <a:t>5</a:t>
                      </a:r>
                    </a:p>
                  </a:txBody>
                  <a:tcPr marL="9525" marR="9525" marT="9525" marB="0" anchor="ctr">
                    <a:solidFill>
                      <a:schemeClr val="tx2">
                        <a:lumMod val="20000"/>
                        <a:lumOff val="80000"/>
                      </a:schemeClr>
                    </a:solidFill>
                  </a:tcPr>
                </a:tc>
                <a:extLst>
                  <a:ext uri="{0D108BD9-81ED-4DB2-BD59-A6C34878D82A}">
                    <a16:rowId xmlns:a16="http://schemas.microsoft.com/office/drawing/2014/main" val="809656326"/>
                  </a:ext>
                </a:extLst>
              </a:tr>
              <a:tr h="258941">
                <a:tc>
                  <a:txBody>
                    <a:bodyPr/>
                    <a:lstStyle/>
                    <a:p>
                      <a:pPr algn="l" rtl="0" fontAlgn="ctr"/>
                      <a:r>
                        <a:rPr lang="en-US" sz="1400" b="1" i="0" u="none" strike="noStrike" dirty="0">
                          <a:solidFill>
                            <a:srgbClr val="FFFFFF"/>
                          </a:solidFill>
                          <a:effectLst/>
                          <a:latin typeface="Calibri" panose="020F0502020204030204" pitchFamily="34" charset="0"/>
                        </a:rPr>
                        <a:t>Federally Qualified Health Centers</a:t>
                      </a:r>
                    </a:p>
                  </a:txBody>
                  <a:tcPr marL="9525" marR="9525" marT="9525" marB="0" anchor="ctr">
                    <a:solidFill>
                      <a:srgbClr val="1A4387"/>
                    </a:solidFill>
                  </a:tcPr>
                </a:tc>
                <a:tc>
                  <a:txBody>
                    <a:bodyPr/>
                    <a:lstStyle/>
                    <a:p>
                      <a:pPr algn="r" rtl="0" fontAlgn="ctr"/>
                      <a:r>
                        <a:rPr lang="en-US" sz="1400" b="0" i="0" u="none" strike="noStrike" dirty="0">
                          <a:solidFill>
                            <a:srgbClr val="3D3633"/>
                          </a:solidFill>
                          <a:effectLst/>
                          <a:latin typeface="Calibri" panose="020F0502020204030204" pitchFamily="34" charset="0"/>
                        </a:rPr>
                        <a:t>179</a:t>
                      </a:r>
                    </a:p>
                  </a:txBody>
                  <a:tcPr marL="9525" marR="9525" marT="9525" marB="0" anchor="ctr">
                    <a:noFill/>
                  </a:tcPr>
                </a:tc>
                <a:extLst>
                  <a:ext uri="{0D108BD9-81ED-4DB2-BD59-A6C34878D82A}">
                    <a16:rowId xmlns:a16="http://schemas.microsoft.com/office/drawing/2014/main" val="89600682"/>
                  </a:ext>
                </a:extLst>
              </a:tr>
              <a:tr h="258941">
                <a:tc>
                  <a:txBody>
                    <a:bodyPr/>
                    <a:lstStyle/>
                    <a:p>
                      <a:pPr algn="l" rtl="0" fontAlgn="ctr"/>
                      <a:r>
                        <a:rPr lang="en-US" sz="1400" b="1" i="0" u="none" strike="noStrike" dirty="0">
                          <a:solidFill>
                            <a:srgbClr val="FFFFFF"/>
                          </a:solidFill>
                          <a:effectLst/>
                          <a:latin typeface="Calibri" panose="020F0502020204030204" pitchFamily="34" charset="0"/>
                        </a:rPr>
                        <a:t>Healthy Kids (EPSDT) screening clinics</a:t>
                      </a:r>
                    </a:p>
                  </a:txBody>
                  <a:tcPr marL="9525" marR="9525" marT="9525" marB="0" anchor="ctr">
                    <a:solidFill>
                      <a:srgbClr val="1A4387"/>
                    </a:solidFill>
                  </a:tcPr>
                </a:tc>
                <a:tc>
                  <a:txBody>
                    <a:bodyPr/>
                    <a:lstStyle/>
                    <a:p>
                      <a:pPr algn="r" rtl="0" fontAlgn="ctr"/>
                      <a:r>
                        <a:rPr lang="en-US" sz="1400" b="0" i="0" u="none" strike="noStrike" dirty="0">
                          <a:solidFill>
                            <a:srgbClr val="3D3633"/>
                          </a:solidFill>
                          <a:effectLst/>
                          <a:latin typeface="Calibri" panose="020F0502020204030204" pitchFamily="34" charset="0"/>
                        </a:rPr>
                        <a:t>1</a:t>
                      </a:r>
                    </a:p>
                  </a:txBody>
                  <a:tcPr marL="9525" marR="9525" marT="9525" marB="0" anchor="ctr">
                    <a:solidFill>
                      <a:schemeClr val="tx2">
                        <a:lumMod val="20000"/>
                        <a:lumOff val="80000"/>
                      </a:schemeClr>
                    </a:solidFill>
                  </a:tcPr>
                </a:tc>
                <a:extLst>
                  <a:ext uri="{0D108BD9-81ED-4DB2-BD59-A6C34878D82A}">
                    <a16:rowId xmlns:a16="http://schemas.microsoft.com/office/drawing/2014/main" val="2979003576"/>
                  </a:ext>
                </a:extLst>
              </a:tr>
              <a:tr h="258941">
                <a:tc>
                  <a:txBody>
                    <a:bodyPr/>
                    <a:lstStyle/>
                    <a:p>
                      <a:pPr algn="l" rtl="0" fontAlgn="ctr"/>
                      <a:r>
                        <a:rPr lang="en-US" sz="1400" b="1" i="0" u="none" strike="noStrike">
                          <a:solidFill>
                            <a:srgbClr val="FFFFFF"/>
                          </a:solidFill>
                          <a:effectLst/>
                          <a:latin typeface="Calibri" panose="020F0502020204030204" pitchFamily="34" charset="0"/>
                        </a:rPr>
                        <a:t>Home Health Agencies - In Home</a:t>
                      </a:r>
                    </a:p>
                  </a:txBody>
                  <a:tcPr marL="9525" marR="9525" marT="9525" marB="0" anchor="ctr">
                    <a:solidFill>
                      <a:srgbClr val="1A4387"/>
                    </a:solidFill>
                  </a:tcPr>
                </a:tc>
                <a:tc>
                  <a:txBody>
                    <a:bodyPr/>
                    <a:lstStyle/>
                    <a:p>
                      <a:pPr algn="r" rtl="0" fontAlgn="ctr"/>
                      <a:r>
                        <a:rPr lang="en-US" sz="1400" b="0" i="0" u="none" strike="noStrike" dirty="0">
                          <a:solidFill>
                            <a:srgbClr val="3D3633"/>
                          </a:solidFill>
                          <a:effectLst/>
                          <a:latin typeface="Calibri" panose="020F0502020204030204" pitchFamily="34" charset="0"/>
                        </a:rPr>
                        <a:t>3</a:t>
                      </a:r>
                    </a:p>
                  </a:txBody>
                  <a:tcPr marL="9525" marR="9525" marT="9525" marB="0" anchor="ctr">
                    <a:noFill/>
                  </a:tcPr>
                </a:tc>
                <a:extLst>
                  <a:ext uri="{0D108BD9-81ED-4DB2-BD59-A6C34878D82A}">
                    <a16:rowId xmlns:a16="http://schemas.microsoft.com/office/drawing/2014/main" val="1641383097"/>
                  </a:ext>
                </a:extLst>
              </a:tr>
              <a:tr h="258941">
                <a:tc>
                  <a:txBody>
                    <a:bodyPr/>
                    <a:lstStyle/>
                    <a:p>
                      <a:pPr algn="l" rtl="0" fontAlgn="ctr"/>
                      <a:r>
                        <a:rPr lang="en-US" sz="1400" b="1" i="0" u="none" strike="noStrike">
                          <a:solidFill>
                            <a:srgbClr val="FFFFFF"/>
                          </a:solidFill>
                          <a:effectLst/>
                          <a:latin typeface="Calibri" panose="020F0502020204030204" pitchFamily="34" charset="0"/>
                        </a:rPr>
                        <a:t>Home Nursing Agency   </a:t>
                      </a:r>
                    </a:p>
                  </a:txBody>
                  <a:tcPr marL="9525" marR="9525" marT="9525" marB="0" anchor="ctr">
                    <a:solidFill>
                      <a:srgbClr val="1A4387"/>
                    </a:solidFill>
                  </a:tcPr>
                </a:tc>
                <a:tc>
                  <a:txBody>
                    <a:bodyPr/>
                    <a:lstStyle/>
                    <a:p>
                      <a:pPr algn="r" rtl="0" fontAlgn="ctr"/>
                      <a:r>
                        <a:rPr lang="en-US" sz="1400" b="0" i="0" u="none" strike="noStrike" dirty="0">
                          <a:solidFill>
                            <a:srgbClr val="3D3633"/>
                          </a:solidFill>
                          <a:effectLst/>
                          <a:latin typeface="Calibri" panose="020F0502020204030204" pitchFamily="34" charset="0"/>
                        </a:rPr>
                        <a:t>1</a:t>
                      </a:r>
                    </a:p>
                  </a:txBody>
                  <a:tcPr marL="9525" marR="9525" marT="9525" marB="0" anchor="ctr">
                    <a:solidFill>
                      <a:schemeClr val="tx2">
                        <a:lumMod val="20000"/>
                        <a:lumOff val="80000"/>
                      </a:schemeClr>
                    </a:solidFill>
                  </a:tcPr>
                </a:tc>
                <a:extLst>
                  <a:ext uri="{0D108BD9-81ED-4DB2-BD59-A6C34878D82A}">
                    <a16:rowId xmlns:a16="http://schemas.microsoft.com/office/drawing/2014/main" val="545257404"/>
                  </a:ext>
                </a:extLst>
              </a:tr>
              <a:tr h="258941">
                <a:tc>
                  <a:txBody>
                    <a:bodyPr/>
                    <a:lstStyle/>
                    <a:p>
                      <a:pPr algn="l" rtl="0" fontAlgn="ctr"/>
                      <a:r>
                        <a:rPr lang="en-US" sz="1400" b="1" i="0" u="none" strike="noStrike">
                          <a:solidFill>
                            <a:srgbClr val="FFFFFF"/>
                          </a:solidFill>
                          <a:effectLst/>
                          <a:latin typeface="Calibri" panose="020F0502020204030204" pitchFamily="34" charset="0"/>
                        </a:rPr>
                        <a:t>Hospice</a:t>
                      </a:r>
                    </a:p>
                  </a:txBody>
                  <a:tcPr marL="9525" marR="9525" marT="9525" marB="0" anchor="ctr">
                    <a:solidFill>
                      <a:srgbClr val="1A4387"/>
                    </a:solidFill>
                  </a:tcPr>
                </a:tc>
                <a:tc>
                  <a:txBody>
                    <a:bodyPr/>
                    <a:lstStyle/>
                    <a:p>
                      <a:pPr algn="r" rtl="0" fontAlgn="ctr"/>
                      <a:r>
                        <a:rPr lang="en-US" sz="1400" b="0" i="0" u="none" strike="noStrike" dirty="0">
                          <a:solidFill>
                            <a:srgbClr val="3D3633"/>
                          </a:solidFill>
                          <a:effectLst/>
                          <a:latin typeface="Calibri" panose="020F0502020204030204" pitchFamily="34" charset="0"/>
                        </a:rPr>
                        <a:t>3</a:t>
                      </a:r>
                    </a:p>
                  </a:txBody>
                  <a:tcPr marL="9525" marR="9525" marT="9525" marB="0" anchor="ctr">
                    <a:noFill/>
                  </a:tcPr>
                </a:tc>
                <a:extLst>
                  <a:ext uri="{0D108BD9-81ED-4DB2-BD59-A6C34878D82A}">
                    <a16:rowId xmlns:a16="http://schemas.microsoft.com/office/drawing/2014/main" val="1059178006"/>
                  </a:ext>
                </a:extLst>
              </a:tr>
              <a:tr h="258941">
                <a:tc>
                  <a:txBody>
                    <a:bodyPr/>
                    <a:lstStyle/>
                    <a:p>
                      <a:pPr algn="l" rtl="0" fontAlgn="ctr"/>
                      <a:r>
                        <a:rPr lang="en-US" sz="1400" b="1" i="0" u="none" strike="noStrike">
                          <a:solidFill>
                            <a:srgbClr val="FFFFFF"/>
                          </a:solidFill>
                          <a:effectLst/>
                          <a:latin typeface="Calibri" panose="020F0502020204030204" pitchFamily="34" charset="0"/>
                        </a:rPr>
                        <a:t>Integrated Health Home </a:t>
                      </a:r>
                    </a:p>
                  </a:txBody>
                  <a:tcPr marL="9525" marR="9525" marT="9525" marB="0" anchor="ctr">
                    <a:solidFill>
                      <a:srgbClr val="1A4387"/>
                    </a:solidFill>
                  </a:tcPr>
                </a:tc>
                <a:tc>
                  <a:txBody>
                    <a:bodyPr/>
                    <a:lstStyle/>
                    <a:p>
                      <a:pPr algn="r" rtl="0" fontAlgn="ctr"/>
                      <a:r>
                        <a:rPr lang="en-US" sz="1400" b="0" i="0" u="none" strike="noStrike" dirty="0">
                          <a:solidFill>
                            <a:srgbClr val="3D3633"/>
                          </a:solidFill>
                          <a:effectLst/>
                          <a:latin typeface="Calibri" panose="020F0502020204030204" pitchFamily="34" charset="0"/>
                        </a:rPr>
                        <a:t>7</a:t>
                      </a:r>
                    </a:p>
                  </a:txBody>
                  <a:tcPr marL="9525" marR="9525" marT="9525" marB="0" anchor="ctr">
                    <a:solidFill>
                      <a:schemeClr val="tx2">
                        <a:lumMod val="20000"/>
                        <a:lumOff val="80000"/>
                      </a:schemeClr>
                    </a:solidFill>
                  </a:tcPr>
                </a:tc>
                <a:extLst>
                  <a:ext uri="{0D108BD9-81ED-4DB2-BD59-A6C34878D82A}">
                    <a16:rowId xmlns:a16="http://schemas.microsoft.com/office/drawing/2014/main" val="1092371783"/>
                  </a:ext>
                </a:extLst>
              </a:tr>
              <a:tr h="258941">
                <a:tc>
                  <a:txBody>
                    <a:bodyPr/>
                    <a:lstStyle/>
                    <a:p>
                      <a:pPr algn="l" rtl="0" fontAlgn="ctr"/>
                      <a:r>
                        <a:rPr lang="en-US" sz="1400" b="1" i="0" u="none" strike="noStrike">
                          <a:solidFill>
                            <a:srgbClr val="FFFFFF"/>
                          </a:solidFill>
                          <a:effectLst/>
                          <a:latin typeface="Calibri" panose="020F0502020204030204" pitchFamily="34" charset="0"/>
                        </a:rPr>
                        <a:t>Rural Health Clinics </a:t>
                      </a:r>
                    </a:p>
                  </a:txBody>
                  <a:tcPr marL="9525" marR="9525" marT="9525" marB="0" anchor="ctr">
                    <a:solidFill>
                      <a:srgbClr val="1A4387"/>
                    </a:solidFill>
                  </a:tcPr>
                </a:tc>
                <a:tc>
                  <a:txBody>
                    <a:bodyPr/>
                    <a:lstStyle/>
                    <a:p>
                      <a:pPr algn="r" rtl="0" fontAlgn="ctr"/>
                      <a:r>
                        <a:rPr lang="en-US" sz="1400" b="0" i="0" u="none" strike="noStrike" dirty="0">
                          <a:solidFill>
                            <a:srgbClr val="3D3633"/>
                          </a:solidFill>
                          <a:effectLst/>
                          <a:latin typeface="Calibri" panose="020F0502020204030204" pitchFamily="34" charset="0"/>
                        </a:rPr>
                        <a:t>4</a:t>
                      </a:r>
                    </a:p>
                  </a:txBody>
                  <a:tcPr marL="9525" marR="9525" marT="9525" marB="0" anchor="ctr">
                    <a:noFill/>
                  </a:tcPr>
                </a:tc>
                <a:extLst>
                  <a:ext uri="{0D108BD9-81ED-4DB2-BD59-A6C34878D82A}">
                    <a16:rowId xmlns:a16="http://schemas.microsoft.com/office/drawing/2014/main" val="756486953"/>
                  </a:ext>
                </a:extLst>
              </a:tr>
              <a:tr h="258941">
                <a:tc>
                  <a:txBody>
                    <a:bodyPr/>
                    <a:lstStyle/>
                    <a:p>
                      <a:pPr algn="l" rtl="0" fontAlgn="ctr"/>
                      <a:r>
                        <a:rPr lang="en-US" sz="1400" b="1" i="0" u="none" strike="noStrike">
                          <a:solidFill>
                            <a:srgbClr val="FFFFFF"/>
                          </a:solidFill>
                          <a:effectLst/>
                          <a:latin typeface="Calibri" panose="020F0502020204030204" pitchFamily="34" charset="0"/>
                        </a:rPr>
                        <a:t>Waiver service provider--Elderly (DOA) </a:t>
                      </a:r>
                    </a:p>
                  </a:txBody>
                  <a:tcPr marL="9525" marR="9525" marT="9525" marB="0" anchor="ctr">
                    <a:solidFill>
                      <a:srgbClr val="1A4387"/>
                    </a:solidFill>
                  </a:tcPr>
                </a:tc>
                <a:tc>
                  <a:txBody>
                    <a:bodyPr/>
                    <a:lstStyle/>
                    <a:p>
                      <a:pPr algn="r" rtl="0" fontAlgn="ctr"/>
                      <a:r>
                        <a:rPr lang="en-US" sz="1400" b="0" i="0" u="none" strike="noStrike" dirty="0">
                          <a:solidFill>
                            <a:srgbClr val="3D3633"/>
                          </a:solidFill>
                          <a:effectLst/>
                          <a:latin typeface="Calibri" panose="020F0502020204030204" pitchFamily="34" charset="0"/>
                        </a:rPr>
                        <a:t>36</a:t>
                      </a:r>
                    </a:p>
                  </a:txBody>
                  <a:tcPr marL="9525" marR="9525" marT="9525" marB="0" anchor="ctr">
                    <a:solidFill>
                      <a:schemeClr val="tx2">
                        <a:lumMod val="20000"/>
                        <a:lumOff val="80000"/>
                      </a:schemeClr>
                    </a:solidFill>
                  </a:tcPr>
                </a:tc>
                <a:extLst>
                  <a:ext uri="{0D108BD9-81ED-4DB2-BD59-A6C34878D82A}">
                    <a16:rowId xmlns:a16="http://schemas.microsoft.com/office/drawing/2014/main" val="200825503"/>
                  </a:ext>
                </a:extLst>
              </a:tr>
            </a:tbl>
          </a:graphicData>
        </a:graphic>
      </p:graphicFrame>
      <p:sp>
        <p:nvSpPr>
          <p:cNvPr id="44" name="object 6">
            <a:extLst>
              <a:ext uri="{FF2B5EF4-FFF2-40B4-BE49-F238E27FC236}">
                <a16:creationId xmlns:a16="http://schemas.microsoft.com/office/drawing/2014/main" id="{422C8EAA-1885-45E7-BC26-72131621CD45}"/>
              </a:ext>
            </a:extLst>
          </p:cNvPr>
          <p:cNvSpPr txBox="1">
            <a:spLocks/>
          </p:cNvSpPr>
          <p:nvPr/>
        </p:nvSpPr>
        <p:spPr>
          <a:xfrm>
            <a:off x="6502015" y="1115848"/>
            <a:ext cx="4876482" cy="259045"/>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1600" b="1" spc="-5" dirty="0">
                <a:latin typeface="Arial"/>
                <a:cs typeface="Arial"/>
              </a:rPr>
              <a:t>701 Medicaid Ambulatory &amp; Community Providers</a:t>
            </a:r>
            <a:endParaRPr lang="en-US" sz="1600" dirty="0">
              <a:latin typeface="Arial"/>
              <a:cs typeface="Arial"/>
            </a:endParaRPr>
          </a:p>
        </p:txBody>
      </p:sp>
      <p:graphicFrame>
        <p:nvGraphicFramePr>
          <p:cNvPr id="47" name="Table 46">
            <a:extLst>
              <a:ext uri="{FF2B5EF4-FFF2-40B4-BE49-F238E27FC236}">
                <a16:creationId xmlns:a16="http://schemas.microsoft.com/office/drawing/2014/main" id="{97CA149A-55A2-44BF-2DE2-B9FB717416E0}"/>
              </a:ext>
            </a:extLst>
          </p:cNvPr>
          <p:cNvGraphicFramePr>
            <a:graphicFrameLocks noGrp="1"/>
          </p:cNvGraphicFramePr>
          <p:nvPr/>
        </p:nvGraphicFramePr>
        <p:xfrm>
          <a:off x="733531" y="3512097"/>
          <a:ext cx="4637846" cy="2369506"/>
        </p:xfrm>
        <a:graphic>
          <a:graphicData uri="http://schemas.openxmlformats.org/drawingml/2006/table">
            <a:tbl>
              <a:tblPr firstRow="1" firstCol="1" bandRow="1">
                <a:tableStyleId>{5C22544A-7EE6-4342-B048-85BDC9FD1C3A}</a:tableStyleId>
              </a:tblPr>
              <a:tblGrid>
                <a:gridCol w="3615622">
                  <a:extLst>
                    <a:ext uri="{9D8B030D-6E8A-4147-A177-3AD203B41FA5}">
                      <a16:colId xmlns:a16="http://schemas.microsoft.com/office/drawing/2014/main" val="2392595064"/>
                    </a:ext>
                  </a:extLst>
                </a:gridCol>
                <a:gridCol w="1022224">
                  <a:extLst>
                    <a:ext uri="{9D8B030D-6E8A-4147-A177-3AD203B41FA5}">
                      <a16:colId xmlns:a16="http://schemas.microsoft.com/office/drawing/2014/main" val="1394980263"/>
                    </a:ext>
                  </a:extLst>
                </a:gridCol>
              </a:tblGrid>
              <a:tr h="432356">
                <a:tc>
                  <a:txBody>
                    <a:bodyPr/>
                    <a:lstStyle/>
                    <a:p>
                      <a:pPr marL="0" marR="0" algn="ctr">
                        <a:lnSpc>
                          <a:spcPct val="107000"/>
                        </a:lnSpc>
                        <a:spcBef>
                          <a:spcPts val="0"/>
                        </a:spcBef>
                        <a:spcAft>
                          <a:spcPts val="0"/>
                        </a:spcAft>
                      </a:pPr>
                      <a:r>
                        <a:rPr lang="en-US" sz="1400" dirty="0">
                          <a:effectLst/>
                        </a:rPr>
                        <a:t>Type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25400" marB="25400" anchor="ctr">
                    <a:solidFill>
                      <a:srgbClr val="1A4387"/>
                    </a:solidFill>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10/2024</a:t>
                      </a:r>
                    </a:p>
                  </a:txBody>
                  <a:tcPr marL="38100" marR="38100" marT="25400" marB="25400" anchor="ctr">
                    <a:solidFill>
                      <a:srgbClr val="1A4387"/>
                    </a:solidFill>
                  </a:tcPr>
                </a:tc>
                <a:extLst>
                  <a:ext uri="{0D108BD9-81ED-4DB2-BD59-A6C34878D82A}">
                    <a16:rowId xmlns:a16="http://schemas.microsoft.com/office/drawing/2014/main" val="3085507419"/>
                  </a:ext>
                </a:extLst>
              </a:tr>
              <a:tr h="325215">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Hospitals</a:t>
                      </a:r>
                    </a:p>
                  </a:txBody>
                  <a:tcPr marL="38100" marR="38100" marT="25400" marB="25400">
                    <a:solidFill>
                      <a:srgbClr val="1A4387"/>
                    </a:solidFill>
                  </a:tcP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194</a:t>
                      </a:r>
                    </a:p>
                  </a:txBody>
                  <a:tcPr marL="38100" marR="38100" marT="25400" marB="25400">
                    <a:solidFill>
                      <a:schemeClr val="tx2">
                        <a:lumMod val="20000"/>
                        <a:lumOff val="80000"/>
                      </a:schemeClr>
                    </a:solidFill>
                  </a:tcPr>
                </a:tc>
                <a:extLst>
                  <a:ext uri="{0D108BD9-81ED-4DB2-BD59-A6C34878D82A}">
                    <a16:rowId xmlns:a16="http://schemas.microsoft.com/office/drawing/2014/main" val="3794654949"/>
                  </a:ext>
                </a:extLst>
              </a:tr>
              <a:tr h="506398">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ICFDD (Intermediate Care Facility/Developmental Disabilities)</a:t>
                      </a:r>
                    </a:p>
                  </a:txBody>
                  <a:tcPr marL="38100" marR="38100" marT="25400" marB="25400">
                    <a:solidFill>
                      <a:srgbClr val="1A4387"/>
                    </a:solidFill>
                  </a:tcP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31</a:t>
                      </a:r>
                    </a:p>
                  </a:txBody>
                  <a:tcPr marL="38100" marR="38100" marT="25400" marB="25400">
                    <a:noFill/>
                  </a:tcPr>
                </a:tc>
                <a:extLst>
                  <a:ext uri="{0D108BD9-81ED-4DB2-BD59-A6C34878D82A}">
                    <a16:rowId xmlns:a16="http://schemas.microsoft.com/office/drawing/2014/main" val="1093434611"/>
                  </a:ext>
                </a:extLst>
              </a:tr>
              <a:tr h="325215">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SLF (Supportive Living Facilities)</a:t>
                      </a:r>
                    </a:p>
                  </a:txBody>
                  <a:tcPr marL="38100" marR="38100" marT="25400" marB="25400">
                    <a:solidFill>
                      <a:srgbClr val="1A4387"/>
                    </a:solidFill>
                  </a:tcP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108</a:t>
                      </a:r>
                    </a:p>
                  </a:txBody>
                  <a:tcPr marL="38100" marR="38100" marT="25400" marB="25400">
                    <a:solidFill>
                      <a:schemeClr val="tx2">
                        <a:lumMod val="20000"/>
                        <a:lumOff val="80000"/>
                      </a:schemeClr>
                    </a:solidFill>
                  </a:tcPr>
                </a:tc>
                <a:extLst>
                  <a:ext uri="{0D108BD9-81ED-4DB2-BD59-A6C34878D82A}">
                    <a16:rowId xmlns:a16="http://schemas.microsoft.com/office/drawing/2014/main" val="3212843227"/>
                  </a:ext>
                </a:extLst>
              </a:tr>
              <a:tr h="506398">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SMHRF (Specialized Mental Health Rehabilitation Facilities)</a:t>
                      </a:r>
                    </a:p>
                  </a:txBody>
                  <a:tcPr marL="38100" marR="38100" marT="25400" marB="25400">
                    <a:solidFill>
                      <a:srgbClr val="1A4387"/>
                    </a:solidFill>
                  </a:tcP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18</a:t>
                      </a:r>
                    </a:p>
                  </a:txBody>
                  <a:tcPr marL="38100" marR="38100" marT="25400" marB="25400">
                    <a:noFill/>
                  </a:tcPr>
                </a:tc>
                <a:extLst>
                  <a:ext uri="{0D108BD9-81ED-4DB2-BD59-A6C34878D82A}">
                    <a16:rowId xmlns:a16="http://schemas.microsoft.com/office/drawing/2014/main" val="3644040492"/>
                  </a:ext>
                </a:extLst>
              </a:tr>
              <a:tr h="273924">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SNF (Nursing Facilities)</a:t>
                      </a:r>
                    </a:p>
                  </a:txBody>
                  <a:tcPr marL="38100" marR="38100" marT="25400" marB="25400">
                    <a:solidFill>
                      <a:srgbClr val="1A4387"/>
                    </a:solidFill>
                  </a:tcP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610</a:t>
                      </a:r>
                    </a:p>
                  </a:txBody>
                  <a:tcPr marL="38100" marR="38100" marT="25400" marB="25400">
                    <a:solidFill>
                      <a:schemeClr val="tx2">
                        <a:lumMod val="20000"/>
                        <a:lumOff val="80000"/>
                      </a:schemeClr>
                    </a:solidFill>
                  </a:tcPr>
                </a:tc>
                <a:extLst>
                  <a:ext uri="{0D108BD9-81ED-4DB2-BD59-A6C34878D82A}">
                    <a16:rowId xmlns:a16="http://schemas.microsoft.com/office/drawing/2014/main" val="809656326"/>
                  </a:ext>
                </a:extLst>
              </a:tr>
            </a:tbl>
          </a:graphicData>
        </a:graphic>
      </p:graphicFrame>
      <p:sp>
        <p:nvSpPr>
          <p:cNvPr id="48" name="object 6">
            <a:extLst>
              <a:ext uri="{FF2B5EF4-FFF2-40B4-BE49-F238E27FC236}">
                <a16:creationId xmlns:a16="http://schemas.microsoft.com/office/drawing/2014/main" id="{6400EF32-1784-69BA-A472-B9850C97B2BD}"/>
              </a:ext>
            </a:extLst>
          </p:cNvPr>
          <p:cNvSpPr txBox="1">
            <a:spLocks/>
          </p:cNvSpPr>
          <p:nvPr/>
        </p:nvSpPr>
        <p:spPr>
          <a:xfrm>
            <a:off x="865463" y="3248805"/>
            <a:ext cx="4373981" cy="259045"/>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1600" b="1" spc="-5" dirty="0">
                <a:latin typeface="Arial"/>
                <a:cs typeface="Arial"/>
              </a:rPr>
              <a:t>961 Medicaid Facilities Transmitting Data</a:t>
            </a:r>
            <a:endParaRPr lang="en-US" sz="1600" dirty="0">
              <a:latin typeface="Arial"/>
              <a:cs typeface="Arial"/>
            </a:endParaRPr>
          </a:p>
        </p:txBody>
      </p:sp>
    </p:spTree>
    <p:extLst>
      <p:ext uri="{BB962C8B-B14F-4D97-AF65-F5344CB8AC3E}">
        <p14:creationId xmlns:p14="http://schemas.microsoft.com/office/powerpoint/2010/main" val="3327102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868573" y="2366858"/>
            <a:ext cx="10885548" cy="1324527"/>
          </a:xfrm>
        </p:spPr>
        <p:txBody>
          <a:bodyPr>
            <a:normAutofit fontScale="90000"/>
          </a:bodyPr>
          <a:lstStyle/>
          <a:p>
            <a:pPr>
              <a:lnSpc>
                <a:spcPct val="100000"/>
              </a:lnSpc>
              <a:spcBef>
                <a:spcPts val="0"/>
              </a:spcBef>
            </a:pPr>
            <a:r>
              <a:rPr lang="en-US" b="0" dirty="0">
                <a:latin typeface="Arial"/>
                <a:cs typeface="Arial"/>
              </a:rPr>
              <a:t>Health Plan – Hospital Partnership Initiative:</a:t>
            </a:r>
            <a:br>
              <a:rPr lang="en-US" b="0" dirty="0">
                <a:latin typeface="Arial"/>
                <a:cs typeface="Arial"/>
              </a:rPr>
            </a:br>
            <a:br>
              <a:rPr lang="en-US" b="0" dirty="0"/>
            </a:br>
            <a:r>
              <a:rPr lang="en-US" b="0" dirty="0">
                <a:latin typeface="Arial"/>
                <a:cs typeface="Arial"/>
              </a:rPr>
              <a:t>Enhanced Care Management (ECM)- California</a:t>
            </a:r>
            <a:br>
              <a:rPr lang="en-US" b="0" dirty="0">
                <a:latin typeface="Arial"/>
                <a:cs typeface="Arial"/>
              </a:rPr>
            </a:br>
            <a:br>
              <a:rPr lang="en-US" b="0" dirty="0">
                <a:latin typeface="Arial"/>
                <a:cs typeface="Arial"/>
              </a:rPr>
            </a:br>
            <a:r>
              <a:rPr lang="en-US" sz="3600" b="0" dirty="0" err="1">
                <a:latin typeface="Arial"/>
                <a:cs typeface="Arial"/>
              </a:rPr>
              <a:t>Shauntessa</a:t>
            </a:r>
            <a:r>
              <a:rPr lang="en-US" sz="3600" b="0" dirty="0">
                <a:latin typeface="Arial"/>
                <a:cs typeface="Arial"/>
              </a:rPr>
              <a:t> </a:t>
            </a:r>
            <a:r>
              <a:rPr lang="en-US" sz="3600" b="0" dirty="0" err="1">
                <a:latin typeface="Arial"/>
                <a:cs typeface="Arial"/>
              </a:rPr>
              <a:t>Aguon</a:t>
            </a:r>
            <a:r>
              <a:rPr lang="en-US" sz="3600" b="0" dirty="0">
                <a:latin typeface="Arial"/>
                <a:cs typeface="Arial"/>
              </a:rPr>
              <a:t>-Clark</a:t>
            </a:r>
            <a:br>
              <a:rPr lang="en-US" sz="3600" b="0" dirty="0">
                <a:latin typeface="Arial"/>
                <a:cs typeface="Arial"/>
              </a:rPr>
            </a:br>
            <a:r>
              <a:rPr lang="en-US" sz="2800" b="0" dirty="0">
                <a:latin typeface="Arial"/>
                <a:cs typeface="Arial"/>
              </a:rPr>
              <a:t>ECM &amp; Community Supports Manager</a:t>
            </a:r>
            <a:br>
              <a:rPr lang="en-US" b="0" dirty="0">
                <a:latin typeface="Arial"/>
                <a:cs typeface="Arial"/>
              </a:rPr>
            </a:br>
            <a:r>
              <a:rPr lang="en-US" sz="2800" b="0" dirty="0">
                <a:latin typeface="Arial"/>
                <a:cs typeface="Arial"/>
              </a:rPr>
              <a:t>San Francisco Health Plan</a:t>
            </a:r>
            <a:endParaRPr lang="en-US" sz="2800" b="0" dirty="0"/>
          </a:p>
          <a:p>
            <a:endParaRPr lang="en-US" dirty="0"/>
          </a:p>
        </p:txBody>
      </p:sp>
    </p:spTree>
    <p:extLst>
      <p:ext uri="{BB962C8B-B14F-4D97-AF65-F5344CB8AC3E}">
        <p14:creationId xmlns:p14="http://schemas.microsoft.com/office/powerpoint/2010/main" val="3848844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4C69A1-AD3E-9871-A8C7-6110A8F2245C}"/>
              </a:ext>
            </a:extLst>
          </p:cNvPr>
          <p:cNvSpPr>
            <a:spLocks noGrp="1"/>
          </p:cNvSpPr>
          <p:nvPr>
            <p:ph type="body" sz="quarter" idx="11"/>
          </p:nvPr>
        </p:nvSpPr>
        <p:spPr>
          <a:xfrm>
            <a:off x="521653" y="919424"/>
            <a:ext cx="5719451" cy="4600579"/>
          </a:xfrm>
        </p:spPr>
        <p:txBody>
          <a:bodyPr vert="horz" lIns="91440" tIns="365760" rIns="91440" bIns="45720" rtlCol="0" anchor="t">
            <a:noAutofit/>
          </a:bodyPr>
          <a:lstStyle/>
          <a:p>
            <a:pPr marL="227965" indent="-227965">
              <a:lnSpc>
                <a:spcPct val="100000"/>
              </a:lnSpc>
              <a:spcBef>
                <a:spcPts val="500"/>
              </a:spcBef>
            </a:pPr>
            <a:r>
              <a:rPr lang="en-US" sz="1800" i="0" dirty="0">
                <a:effectLst/>
                <a:highlight>
                  <a:srgbClr val="FFFFFF"/>
                </a:highlight>
              </a:rPr>
              <a:t>Enhanced Care Management (ECM) is a statewide, 5-year, Medi-Cal benefit effective January 1, 2022. </a:t>
            </a:r>
            <a:endParaRPr lang="en-US" sz="1800" i="0" dirty="0">
              <a:effectLst/>
              <a:highlight>
                <a:srgbClr val="FFFFFF"/>
              </a:highlight>
              <a:cs typeface="Calibri Light"/>
            </a:endParaRPr>
          </a:p>
          <a:p>
            <a:pPr marL="227965" indent="-227965">
              <a:lnSpc>
                <a:spcPct val="100000"/>
              </a:lnSpc>
              <a:spcBef>
                <a:spcPts val="500"/>
              </a:spcBef>
            </a:pPr>
            <a:r>
              <a:rPr lang="en-US" sz="1800" dirty="0"/>
              <a:t>ECM has been developed from lessons learned, as well as MCP and Provider experience, in the Whole Person Care (WPC) Pilots and Health Homes Program (HHP).</a:t>
            </a:r>
            <a:endParaRPr lang="en-US" sz="1800" i="0" dirty="0">
              <a:effectLst/>
              <a:highlight>
                <a:srgbClr val="FFFFFF"/>
              </a:highlight>
              <a:cs typeface="Calibri Light"/>
            </a:endParaRPr>
          </a:p>
          <a:p>
            <a:pPr marL="227965" indent="-227965">
              <a:lnSpc>
                <a:spcPct val="100000"/>
              </a:lnSpc>
              <a:spcBef>
                <a:spcPts val="500"/>
              </a:spcBef>
            </a:pPr>
            <a:r>
              <a:rPr lang="en-US" sz="1800" i="0" dirty="0">
                <a:effectLst/>
                <a:highlight>
                  <a:srgbClr val="FFFFFF"/>
                </a:highlight>
              </a:rPr>
              <a:t>ECM aims to provide a whole-person approach to care that addresses the clinical and non-clinical circumstances of high-need members enrolled in Medi-Cal managed care.</a:t>
            </a:r>
            <a:endParaRPr lang="en-US" sz="1800" i="0" dirty="0">
              <a:effectLst/>
              <a:highlight>
                <a:srgbClr val="FFFFFF"/>
              </a:highlight>
              <a:cs typeface="Calibri Light"/>
            </a:endParaRPr>
          </a:p>
          <a:p>
            <a:pPr marL="227965" indent="-227965">
              <a:lnSpc>
                <a:spcPct val="100000"/>
              </a:lnSpc>
              <a:spcBef>
                <a:spcPts val="500"/>
              </a:spcBef>
            </a:pPr>
            <a:r>
              <a:rPr lang="en-US" sz="1800" i="0" dirty="0">
                <a:effectLst/>
                <a:highlight>
                  <a:srgbClr val="FFFFFF"/>
                </a:highlight>
              </a:rPr>
              <a:t>ECM is delivered primarily by community-based entities that hold contracts with managed care plans (MCPs).</a:t>
            </a:r>
            <a:endParaRPr lang="en-US" sz="1800" i="0" dirty="0">
              <a:effectLst/>
              <a:highlight>
                <a:srgbClr val="FFFFFF"/>
              </a:highlight>
              <a:cs typeface="Calibri Light"/>
            </a:endParaRPr>
          </a:p>
          <a:p>
            <a:pPr marL="285750" indent="-285750">
              <a:lnSpc>
                <a:spcPct val="100000"/>
              </a:lnSpc>
              <a:spcBef>
                <a:spcPts val="500"/>
              </a:spcBef>
              <a:spcAft>
                <a:spcPts val="0"/>
              </a:spcAft>
              <a:buFont typeface="Arial,Sans-Serif" panose="020B0604020202020204" pitchFamily="34" charset="0"/>
            </a:pPr>
            <a:r>
              <a:rPr lang="en-US" sz="1800" dirty="0">
                <a:highlight>
                  <a:srgbClr val="FFFFFF"/>
                </a:highlight>
                <a:latin typeface="Calibri Light"/>
                <a:cs typeface="Arial"/>
              </a:rPr>
              <a:t>Less than half of the eligible members have received ECM Services according to California Department of Health Care Services.</a:t>
            </a:r>
            <a:endParaRPr lang="en-US" sz="1800" dirty="0">
              <a:solidFill>
                <a:srgbClr val="3D3633"/>
              </a:solidFill>
              <a:highlight>
                <a:srgbClr val="FFFFFF"/>
              </a:highlight>
              <a:latin typeface="Calibri Light"/>
              <a:cs typeface="Arial"/>
            </a:endParaRPr>
          </a:p>
        </p:txBody>
      </p:sp>
      <p:sp>
        <p:nvSpPr>
          <p:cNvPr id="2" name="Title 1">
            <a:extLst>
              <a:ext uri="{FF2B5EF4-FFF2-40B4-BE49-F238E27FC236}">
                <a16:creationId xmlns:a16="http://schemas.microsoft.com/office/drawing/2014/main" id="{B5FC64F3-B22C-E63F-D476-6E290321B58D}"/>
              </a:ext>
            </a:extLst>
          </p:cNvPr>
          <p:cNvSpPr>
            <a:spLocks noGrp="1"/>
          </p:cNvSpPr>
          <p:nvPr>
            <p:ph type="title"/>
          </p:nvPr>
        </p:nvSpPr>
        <p:spPr/>
        <p:txBody>
          <a:bodyPr/>
          <a:lstStyle/>
          <a:p>
            <a:r>
              <a:rPr lang="en-US" b="1" dirty="0"/>
              <a:t>Enhanced Care Management (ECM) - Background</a:t>
            </a:r>
          </a:p>
        </p:txBody>
      </p:sp>
      <p:pic>
        <p:nvPicPr>
          <p:cNvPr id="9" name="Picture 8">
            <a:extLst>
              <a:ext uri="{FF2B5EF4-FFF2-40B4-BE49-F238E27FC236}">
                <a16:creationId xmlns:a16="http://schemas.microsoft.com/office/drawing/2014/main" id="{D4287D82-9CE9-A4B1-15ED-5D965F2D11EF}"/>
              </a:ext>
            </a:extLst>
          </p:cNvPr>
          <p:cNvPicPr>
            <a:picLocks noChangeAspect="1"/>
          </p:cNvPicPr>
          <p:nvPr>
            <p:custDataLst>
              <p:tags r:id="rId3"/>
            </p:custDataLst>
          </p:nvPr>
        </p:nvPicPr>
        <p:blipFill rotWithShape="1">
          <a:blip r:embed="rId6"/>
          <a:srcRect l="-9782" t="-14449" r="9782" b="14449"/>
          <a:stretch/>
        </p:blipFill>
        <p:spPr>
          <a:xfrm>
            <a:off x="5830824" y="1448932"/>
            <a:ext cx="6092952" cy="4066032"/>
          </a:xfrm>
          <a:prstGeom prst="rect">
            <a:avLst/>
          </a:prstGeom>
        </p:spPr>
      </p:pic>
      <p:sp>
        <p:nvSpPr>
          <p:cNvPr id="6" name="TextBox 5">
            <a:extLst>
              <a:ext uri="{FF2B5EF4-FFF2-40B4-BE49-F238E27FC236}">
                <a16:creationId xmlns:a16="http://schemas.microsoft.com/office/drawing/2014/main" id="{4D7AC8E1-3177-ED28-FBA0-ECD3561F7E9B}"/>
              </a:ext>
            </a:extLst>
          </p:cNvPr>
          <p:cNvSpPr txBox="1"/>
          <p:nvPr/>
        </p:nvSpPr>
        <p:spPr>
          <a:xfrm>
            <a:off x="521653" y="5856471"/>
            <a:ext cx="9864002" cy="646331"/>
          </a:xfrm>
          <a:prstGeom prst="rect">
            <a:avLst/>
          </a:prstGeom>
          <a:ln w="6350">
            <a:noFill/>
          </a:ln>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r>
              <a:rPr lang="en-US" dirty="0" err="1">
                <a:latin typeface="Calibri Light"/>
                <a:cs typeface="Calibri Light"/>
              </a:rPr>
              <a:t>PointClickCare</a:t>
            </a:r>
            <a:r>
              <a:rPr lang="en-US" dirty="0">
                <a:latin typeface="Calibri Light"/>
                <a:cs typeface="Calibri Light"/>
              </a:rPr>
              <a:t> was chosen for this initiative because it has effectively supported organizations with the WPC model and is well-equipped to assist with the ongoing transition to ECM.</a:t>
            </a:r>
          </a:p>
        </p:txBody>
      </p:sp>
      <p:pic>
        <p:nvPicPr>
          <p:cNvPr id="5" name="Picture 4">
            <a:extLst>
              <a:ext uri="{FF2B5EF4-FFF2-40B4-BE49-F238E27FC236}">
                <a16:creationId xmlns:a16="http://schemas.microsoft.com/office/drawing/2014/main" id="{B88EC3A7-6B55-7389-46DA-7AD0B5A4FC90}"/>
              </a:ext>
            </a:extLst>
          </p:cNvPr>
          <p:cNvPicPr>
            <a:picLocks noChangeAspect="1"/>
          </p:cNvPicPr>
          <p:nvPr/>
        </p:nvPicPr>
        <p:blipFill>
          <a:blip r:embed="rId7"/>
          <a:stretch>
            <a:fillRect/>
          </a:stretch>
        </p:blipFill>
        <p:spPr>
          <a:xfrm>
            <a:off x="8337884" y="6286290"/>
            <a:ext cx="1954998" cy="451955"/>
          </a:xfrm>
          <a:prstGeom prst="rect">
            <a:avLst/>
          </a:prstGeom>
        </p:spPr>
      </p:pic>
    </p:spTree>
    <p:custDataLst>
      <p:custData r:id="rId1"/>
      <p:custData r:id="rId2"/>
    </p:custDataLst>
    <p:extLst>
      <p:ext uri="{BB962C8B-B14F-4D97-AF65-F5344CB8AC3E}">
        <p14:creationId xmlns:p14="http://schemas.microsoft.com/office/powerpoint/2010/main" val="3077706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9CDF29-F305-E6FD-38FA-1C75096357A2}"/>
              </a:ext>
            </a:extLst>
          </p:cNvPr>
          <p:cNvPicPr>
            <a:picLocks noChangeAspect="1"/>
          </p:cNvPicPr>
          <p:nvPr/>
        </p:nvPicPr>
        <p:blipFill>
          <a:blip r:embed="rId5"/>
          <a:stretch>
            <a:fillRect/>
          </a:stretch>
        </p:blipFill>
        <p:spPr>
          <a:xfrm>
            <a:off x="8337884" y="6286290"/>
            <a:ext cx="1954998" cy="451955"/>
          </a:xfrm>
          <a:prstGeom prst="rect">
            <a:avLst/>
          </a:prstGeom>
        </p:spPr>
      </p:pic>
      <p:graphicFrame>
        <p:nvGraphicFramePr>
          <p:cNvPr id="3" name="Table Placeholder 3">
            <a:extLst>
              <a:ext uri="{FF2B5EF4-FFF2-40B4-BE49-F238E27FC236}">
                <a16:creationId xmlns:a16="http://schemas.microsoft.com/office/drawing/2014/main" id="{2FF96189-81D3-5CFA-2D3E-C9F105BE0336}"/>
              </a:ext>
            </a:extLst>
          </p:cNvPr>
          <p:cNvGraphicFramePr>
            <a:graphicFrameLocks/>
          </p:cNvGraphicFramePr>
          <p:nvPr>
            <p:extLst>
              <p:ext uri="{D42A27DB-BD31-4B8C-83A1-F6EECF244321}">
                <p14:modId xmlns:p14="http://schemas.microsoft.com/office/powerpoint/2010/main" val="3604360479"/>
              </p:ext>
            </p:extLst>
          </p:nvPr>
        </p:nvGraphicFramePr>
        <p:xfrm>
          <a:off x="1387977" y="119755"/>
          <a:ext cx="9017000" cy="6158210"/>
        </p:xfrm>
        <a:graphic>
          <a:graphicData uri="http://schemas.openxmlformats.org/drawingml/2006/table">
            <a:tbl>
              <a:tblPr firstRow="1">
                <a:tableStyleId>{1FECB4D8-DB02-4DC6-A0A2-4F2EBAE1DC90}</a:tableStyleId>
              </a:tblPr>
              <a:tblGrid>
                <a:gridCol w="9017000">
                  <a:extLst>
                    <a:ext uri="{9D8B030D-6E8A-4147-A177-3AD203B41FA5}">
                      <a16:colId xmlns:a16="http://schemas.microsoft.com/office/drawing/2014/main" val="20000"/>
                    </a:ext>
                  </a:extLst>
                </a:gridCol>
              </a:tblGrid>
              <a:tr h="534680">
                <a:tc>
                  <a:txBody>
                    <a:bodyPr/>
                    <a:lstStyle/>
                    <a:p>
                      <a:pPr algn="ctr"/>
                      <a:r>
                        <a:rPr lang="en-US" sz="3000" b="0" dirty="0">
                          <a:solidFill>
                            <a:schemeClr val="bg1"/>
                          </a:solidFill>
                        </a:rPr>
                        <a:t>ECM Population of Focus</a:t>
                      </a:r>
                      <a:endParaRPr lang="en-US" sz="3000" b="0" dirty="0">
                        <a:solidFill>
                          <a:schemeClr val="bg1"/>
                        </a:solidFill>
                        <a:latin typeface="+mj-lt"/>
                      </a:endParaRPr>
                    </a:p>
                  </a:txBody>
                  <a:tcPr marL="117841" marR="117841" marT="58921" marB="58921" anchor="ctr"/>
                </a:tc>
                <a:extLst>
                  <a:ext uri="{0D108BD9-81ED-4DB2-BD59-A6C34878D82A}">
                    <a16:rowId xmlns:a16="http://schemas.microsoft.com/office/drawing/2014/main" val="10000"/>
                  </a:ext>
                </a:extLst>
              </a:tr>
              <a:tr h="534680">
                <a:tc>
                  <a:txBody>
                    <a:bodyPr/>
                    <a:lstStyle/>
                    <a:p>
                      <a:r>
                        <a:rPr lang="en-US" sz="2000" dirty="0"/>
                        <a:t>Adults, unaccompanied youth and children, and families experiencing homelessness</a:t>
                      </a:r>
                      <a:endParaRPr lang="en-US" sz="2000" dirty="0">
                        <a:solidFill>
                          <a:schemeClr val="tx1"/>
                        </a:solidFill>
                      </a:endParaRPr>
                    </a:p>
                  </a:txBody>
                  <a:tcPr marL="117841" marR="117841" marT="58921" marB="58921" anchor="ctr"/>
                </a:tc>
                <a:extLst>
                  <a:ext uri="{0D108BD9-81ED-4DB2-BD59-A6C34878D82A}">
                    <a16:rowId xmlns:a16="http://schemas.microsoft.com/office/drawing/2014/main" val="10001"/>
                  </a:ext>
                </a:extLst>
              </a:tr>
              <a:tr h="619310">
                <a:tc>
                  <a:txBody>
                    <a:bodyPr/>
                    <a:lstStyle/>
                    <a:p>
                      <a:r>
                        <a:rPr lang="en-US" sz="2000"/>
                        <a:t>Adults, youth, and children who are at risk for avoidable hospital or emergency department care (previously “high utilizers”)</a:t>
                      </a:r>
                      <a:endParaRPr lang="en-US" sz="2000">
                        <a:solidFill>
                          <a:schemeClr val="tx1"/>
                        </a:solidFill>
                      </a:endParaRPr>
                    </a:p>
                  </a:txBody>
                  <a:tcPr marL="117841" marR="117841" marT="58921" marB="58921" anchor="ctr"/>
                </a:tc>
                <a:extLst>
                  <a:ext uri="{0D108BD9-81ED-4DB2-BD59-A6C34878D82A}">
                    <a16:rowId xmlns:a16="http://schemas.microsoft.com/office/drawing/2014/main" val="10002"/>
                  </a:ext>
                </a:extLst>
              </a:tr>
              <a:tr h="619310">
                <a:tc>
                  <a:txBody>
                    <a:bodyPr/>
                    <a:lstStyle/>
                    <a:p>
                      <a:r>
                        <a:rPr lang="en-US" sz="2000" dirty="0"/>
                        <a:t>Adults, youth, and children with serious mental health and/or substance use disorder needs</a:t>
                      </a:r>
                      <a:endParaRPr lang="en-US" sz="2000" dirty="0">
                        <a:solidFill>
                          <a:schemeClr val="tx1"/>
                        </a:solidFill>
                      </a:endParaRPr>
                    </a:p>
                  </a:txBody>
                  <a:tcPr marL="117841" marR="117841" marT="58921" marB="58921" anchor="ctr"/>
                </a:tc>
                <a:extLst>
                  <a:ext uri="{0D108BD9-81ED-4DB2-BD59-A6C34878D82A}">
                    <a16:rowId xmlns:a16="http://schemas.microsoft.com/office/drawing/2014/main" val="10003"/>
                  </a:ext>
                </a:extLst>
              </a:tr>
              <a:tr h="534680">
                <a:tc>
                  <a:txBody>
                    <a:bodyPr/>
                    <a:lstStyle/>
                    <a:p>
                      <a:r>
                        <a:rPr lang="en-US" sz="2000" dirty="0"/>
                        <a:t>Adults living in the community and at risk for long-term care institutionalization</a:t>
                      </a:r>
                      <a:endParaRPr lang="en-US" sz="2000" dirty="0">
                        <a:solidFill>
                          <a:schemeClr val="tx1"/>
                        </a:solidFill>
                      </a:endParaRPr>
                    </a:p>
                  </a:txBody>
                  <a:tcPr marL="117841" marR="117841" marT="58921" marB="58921" anchor="ctr"/>
                </a:tc>
                <a:extLst>
                  <a:ext uri="{0D108BD9-81ED-4DB2-BD59-A6C34878D82A}">
                    <a16:rowId xmlns:a16="http://schemas.microsoft.com/office/drawing/2014/main" val="10004"/>
                  </a:ext>
                </a:extLst>
              </a:tr>
              <a:tr h="534680">
                <a:tc>
                  <a:txBody>
                    <a:bodyPr/>
                    <a:lstStyle/>
                    <a:p>
                      <a:r>
                        <a:rPr lang="en-US" sz="2000" dirty="0"/>
                        <a:t>Adult nursing facility residents transitioning to the community</a:t>
                      </a:r>
                      <a:endParaRPr lang="en-US" sz="2000" dirty="0">
                        <a:solidFill>
                          <a:schemeClr val="tx1"/>
                        </a:solidFill>
                      </a:endParaRPr>
                    </a:p>
                  </a:txBody>
                  <a:tcPr marL="117841" marR="117841" marT="58921" marB="58921" anchor="ctr"/>
                </a:tc>
                <a:extLst>
                  <a:ext uri="{0D108BD9-81ED-4DB2-BD59-A6C34878D82A}">
                    <a16:rowId xmlns:a16="http://schemas.microsoft.com/office/drawing/2014/main" val="10005"/>
                  </a:ext>
                </a:extLst>
              </a:tr>
              <a:tr h="619310">
                <a:tc>
                  <a:txBody>
                    <a:bodyPr/>
                    <a:lstStyle/>
                    <a:p>
                      <a:r>
                        <a:rPr lang="en-US" sz="2000"/>
                        <a:t>Children and youth enrolled in California Children’s Services (CCS) or CCS Whole Child Model with additional needs beyond their CCS condition(s)</a:t>
                      </a:r>
                      <a:endParaRPr lang="en-US" sz="2000">
                        <a:solidFill>
                          <a:schemeClr val="tx1"/>
                        </a:solidFill>
                      </a:endParaRPr>
                    </a:p>
                  </a:txBody>
                  <a:tcPr marL="117841" marR="117841" marT="58921" marB="58921" anchor="ctr"/>
                </a:tc>
                <a:extLst>
                  <a:ext uri="{0D108BD9-81ED-4DB2-BD59-A6C34878D82A}">
                    <a16:rowId xmlns:a16="http://schemas.microsoft.com/office/drawing/2014/main" val="3372851380"/>
                  </a:ext>
                </a:extLst>
              </a:tr>
              <a:tr h="534680">
                <a:tc>
                  <a:txBody>
                    <a:bodyPr/>
                    <a:lstStyle/>
                    <a:p>
                      <a:r>
                        <a:rPr lang="en-US" sz="2000"/>
                        <a:t>Children and youth involved in child welfare (foster care)</a:t>
                      </a:r>
                      <a:endParaRPr lang="en-US" sz="2000">
                        <a:solidFill>
                          <a:schemeClr val="tx1"/>
                        </a:solidFill>
                      </a:endParaRPr>
                    </a:p>
                  </a:txBody>
                  <a:tcPr marL="117841" marR="117841" marT="58921" marB="58921" anchor="ctr"/>
                </a:tc>
                <a:extLst>
                  <a:ext uri="{0D108BD9-81ED-4DB2-BD59-A6C34878D82A}">
                    <a16:rowId xmlns:a16="http://schemas.microsoft.com/office/drawing/2014/main" val="524459304"/>
                  </a:ext>
                </a:extLst>
              </a:tr>
              <a:tr h="534680">
                <a:tc>
                  <a:txBody>
                    <a:bodyPr/>
                    <a:lstStyle/>
                    <a:p>
                      <a:r>
                        <a:rPr lang="en-US" sz="2000"/>
                        <a:t>Adults and youth who are transitioning from incarceration</a:t>
                      </a:r>
                      <a:endParaRPr lang="en-US" sz="2000">
                        <a:solidFill>
                          <a:schemeClr val="tx1"/>
                        </a:solidFill>
                      </a:endParaRPr>
                    </a:p>
                  </a:txBody>
                  <a:tcPr marL="117841" marR="117841" marT="58921" marB="58921" anchor="ctr"/>
                </a:tc>
                <a:extLst>
                  <a:ext uri="{0D108BD9-81ED-4DB2-BD59-A6C34878D82A}">
                    <a16:rowId xmlns:a16="http://schemas.microsoft.com/office/drawing/2014/main" val="1726424850"/>
                  </a:ext>
                </a:extLst>
              </a:tr>
              <a:tr h="534680">
                <a:tc>
                  <a:txBody>
                    <a:bodyPr/>
                    <a:lstStyle/>
                    <a:p>
                      <a:r>
                        <a:rPr lang="en-US" sz="2000" dirty="0"/>
                        <a:t>Pregnant and postpartum individuals; birth equity population of focus (starting in 2024)</a:t>
                      </a:r>
                      <a:endParaRPr lang="en-US" sz="2000" dirty="0">
                        <a:solidFill>
                          <a:schemeClr val="tx1"/>
                        </a:solidFill>
                      </a:endParaRPr>
                    </a:p>
                  </a:txBody>
                  <a:tcPr marL="117841" marR="117841" marT="58921" marB="58921" anchor="ctr"/>
                </a:tc>
                <a:extLst>
                  <a:ext uri="{0D108BD9-81ED-4DB2-BD59-A6C34878D82A}">
                    <a16:rowId xmlns:a16="http://schemas.microsoft.com/office/drawing/2014/main" val="4218798935"/>
                  </a:ext>
                </a:extLst>
              </a:tr>
            </a:tbl>
          </a:graphicData>
        </a:graphic>
      </p:graphicFrame>
    </p:spTree>
    <p:custDataLst>
      <p:custData r:id="rId1"/>
      <p:custData r:id="rId2"/>
    </p:custDataLst>
    <p:extLst>
      <p:ext uri="{BB962C8B-B14F-4D97-AF65-F5344CB8AC3E}">
        <p14:creationId xmlns:p14="http://schemas.microsoft.com/office/powerpoint/2010/main" val="177213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381BC0-8B07-76A9-B774-C4F1F6E61B09}"/>
              </a:ext>
            </a:extLst>
          </p:cNvPr>
          <p:cNvSpPr>
            <a:spLocks noGrp="1"/>
          </p:cNvSpPr>
          <p:nvPr>
            <p:ph type="body" sz="quarter" idx="11"/>
          </p:nvPr>
        </p:nvSpPr>
        <p:spPr/>
        <p:txBody>
          <a:bodyPr/>
          <a:lstStyle/>
          <a:p>
            <a:r>
              <a:rPr lang="en-US" dirty="0"/>
              <a:t> ED and Hospital Leaders </a:t>
            </a:r>
          </a:p>
        </p:txBody>
      </p:sp>
      <p:sp>
        <p:nvSpPr>
          <p:cNvPr id="3" name="Text Placeholder 2">
            <a:extLst>
              <a:ext uri="{FF2B5EF4-FFF2-40B4-BE49-F238E27FC236}">
                <a16:creationId xmlns:a16="http://schemas.microsoft.com/office/drawing/2014/main" id="{7A72761E-F3DD-FC68-2AE2-79211394EAE2}"/>
              </a:ext>
            </a:extLst>
          </p:cNvPr>
          <p:cNvSpPr>
            <a:spLocks noGrp="1"/>
          </p:cNvSpPr>
          <p:nvPr>
            <p:ph type="body" sz="quarter" idx="17"/>
          </p:nvPr>
        </p:nvSpPr>
        <p:spPr>
          <a:xfrm>
            <a:off x="4999199" y="248183"/>
            <a:ext cx="6556568" cy="5771618"/>
          </a:xfrm>
        </p:spPr>
        <p:txBody>
          <a:bodyPr/>
          <a:lstStyle/>
          <a:p>
            <a:pPr marL="0" indent="0">
              <a:buNone/>
            </a:pPr>
            <a:r>
              <a:rPr lang="en-US" sz="3100" b="1" dirty="0">
                <a:solidFill>
                  <a:schemeClr val="accent3"/>
                </a:solidFill>
              </a:rPr>
              <a:t>Pain Points from the Hospital Perspective</a:t>
            </a:r>
          </a:p>
          <a:p>
            <a:pPr marL="0" indent="0">
              <a:buNone/>
            </a:pPr>
            <a:endParaRPr lang="en-US" sz="1500" dirty="0"/>
          </a:p>
          <a:p>
            <a:r>
              <a:rPr lang="en-US" b="1" dirty="0"/>
              <a:t>Unnecessary Overutilization of ED: </a:t>
            </a:r>
            <a:r>
              <a:rPr lang="en-US" dirty="0"/>
              <a:t>Patients in specific populations present at the ED for care that could have otherwise been provided in an outpatient setting, such as their ECM provider. </a:t>
            </a:r>
          </a:p>
          <a:p>
            <a:pPr marL="0" indent="0">
              <a:buNone/>
            </a:pPr>
            <a:endParaRPr lang="en-US" sz="1500" dirty="0"/>
          </a:p>
          <a:p>
            <a:r>
              <a:rPr lang="en-US" b="1" dirty="0"/>
              <a:t>High ED volume ties up resources: </a:t>
            </a:r>
            <a:r>
              <a:rPr lang="en-US" dirty="0"/>
              <a:t>High utilization patterns and boarding of patients can unnecessarily crowd EDs leaving care teams short of resources. This creates inefficiency, duplication and delays that affect not only that patient but others waiting for treatment.</a:t>
            </a:r>
          </a:p>
          <a:p>
            <a:endParaRPr lang="en-US" sz="1500" dirty="0"/>
          </a:p>
          <a:p>
            <a:r>
              <a:rPr lang="en-US" b="1" dirty="0"/>
              <a:t>Action: </a:t>
            </a:r>
            <a:r>
              <a:rPr lang="en-US" dirty="0"/>
              <a:t>It is not always apparent which patients in the ED can be eligible for additional support, longitudinal and enhanced care management that could result in better patient care and lower utilization. </a:t>
            </a:r>
            <a:endParaRPr lang="en-US" b="1" dirty="0"/>
          </a:p>
          <a:p>
            <a:pPr marL="0" indent="0">
              <a:buNone/>
            </a:pPr>
            <a:endParaRPr lang="en-US" dirty="0"/>
          </a:p>
          <a:p>
            <a:pPr marL="0" indent="0">
              <a:buNone/>
            </a:pPr>
            <a:r>
              <a:rPr lang="en-US" dirty="0"/>
              <a:t> </a:t>
            </a:r>
          </a:p>
          <a:p>
            <a:endParaRPr lang="en-US" dirty="0"/>
          </a:p>
        </p:txBody>
      </p:sp>
      <p:pic>
        <p:nvPicPr>
          <p:cNvPr id="4" name="Picture 3">
            <a:extLst>
              <a:ext uri="{FF2B5EF4-FFF2-40B4-BE49-F238E27FC236}">
                <a16:creationId xmlns:a16="http://schemas.microsoft.com/office/drawing/2014/main" id="{2662D6AD-ECFF-7DE1-51F0-B13A1FE6A8C8}"/>
              </a:ext>
            </a:extLst>
          </p:cNvPr>
          <p:cNvPicPr>
            <a:picLocks noChangeAspect="1"/>
          </p:cNvPicPr>
          <p:nvPr/>
        </p:nvPicPr>
        <p:blipFill>
          <a:blip r:embed="rId5"/>
          <a:stretch>
            <a:fillRect/>
          </a:stretch>
        </p:blipFill>
        <p:spPr>
          <a:xfrm>
            <a:off x="8337884" y="6286290"/>
            <a:ext cx="1954998" cy="451955"/>
          </a:xfrm>
          <a:prstGeom prst="rect">
            <a:avLst/>
          </a:prstGeom>
        </p:spPr>
      </p:pic>
    </p:spTree>
    <p:custDataLst>
      <p:custData r:id="rId1"/>
      <p:custData r:id="rId2"/>
    </p:custDataLst>
    <p:extLst>
      <p:ext uri="{BB962C8B-B14F-4D97-AF65-F5344CB8AC3E}">
        <p14:creationId xmlns:p14="http://schemas.microsoft.com/office/powerpoint/2010/main" val="36996054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sanchp\AppData\Local\Templafy\AddIns\PowerPointVsto\075174d2-87da-421a-931f-ec8b1d38107e.jpeg"/>
</p:tagLst>
</file>

<file path=ppt/tags/tag2.xml><?xml version="1.0" encoding="utf-8"?>
<p:tagLst xmlns:a="http://schemas.openxmlformats.org/drawingml/2006/main" xmlns:r="http://schemas.openxmlformats.org/officeDocument/2006/relationships" xmlns:p="http://schemas.openxmlformats.org/presentationml/2006/main">
  <p:tag name="ORIGINAL_WIDTH" val="959.75"/>
  <p:tag name="ORIGINAL_HEIGHT" val="85.75"/>
</p:tagLst>
</file>

<file path=ppt/theme/theme1.xml><?xml version="1.0" encoding="utf-8"?>
<a:theme xmlns:a="http://schemas.openxmlformats.org/drawingml/2006/main" name="Office Theme">
  <a:themeElements>
    <a:clrScheme name="HFS Brand Colors">
      <a:dk1>
        <a:srgbClr val="3D3633"/>
      </a:dk1>
      <a:lt1>
        <a:srgbClr val="FFFFFF"/>
      </a:lt1>
      <a:dk2>
        <a:srgbClr val="1C4285"/>
      </a:dk2>
      <a:lt2>
        <a:srgbClr val="FFFFFF"/>
      </a:lt2>
      <a:accent1>
        <a:srgbClr val="73B8E3"/>
      </a:accent1>
      <a:accent2>
        <a:srgbClr val="928CC3"/>
      </a:accent2>
      <a:accent3>
        <a:srgbClr val="F05E21"/>
      </a:accent3>
      <a:accent4>
        <a:srgbClr val="009978"/>
      </a:accent4>
      <a:accent5>
        <a:srgbClr val="78B269"/>
      </a:accent5>
      <a:accent6>
        <a:srgbClr val="F2BF1C"/>
      </a:accent6>
      <a:hlink>
        <a:srgbClr val="928CC3"/>
      </a:hlink>
      <a:folHlink>
        <a:srgbClr val="928C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2022 Brand Colors">
      <a:dk1>
        <a:srgbClr val="414141"/>
      </a:dk1>
      <a:lt1>
        <a:srgbClr val="FFFFFF"/>
      </a:lt1>
      <a:dk2>
        <a:srgbClr val="414141"/>
      </a:dk2>
      <a:lt2>
        <a:srgbClr val="E7E6E6"/>
      </a:lt2>
      <a:accent1>
        <a:srgbClr val="97CC04"/>
      </a:accent1>
      <a:accent2>
        <a:srgbClr val="1976D2"/>
      </a:accent2>
      <a:accent3>
        <a:srgbClr val="00A0AF"/>
      </a:accent3>
      <a:accent4>
        <a:srgbClr val="A4A4A4"/>
      </a:accent4>
      <a:accent5>
        <a:srgbClr val="1976D2"/>
      </a:accent5>
      <a:accent6>
        <a:srgbClr val="96CC04"/>
      </a:accent6>
      <a:hlink>
        <a:srgbClr val="00A0AF"/>
      </a:hlink>
      <a:folHlink>
        <a:srgbClr val="96CC0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_AP_2021" id="{050978C4-E739-8B48-9F8F-DBF9C7516644}" vid="{BBDF2C26-FA33-AB4D-8B56-F06B7F8B7DF4}"/>
    </a:ext>
  </a:extLst>
</a:theme>
</file>

<file path=ppt/theme/theme3.xml><?xml version="1.0" encoding="utf-8"?>
<a:theme xmlns:a="http://schemas.openxmlformats.org/drawingml/2006/main" name="4_Office Theme">
  <a:themeElements>
    <a:clrScheme name="2022 Brand Colors">
      <a:dk1>
        <a:srgbClr val="414141"/>
      </a:dk1>
      <a:lt1>
        <a:srgbClr val="FFFFFF"/>
      </a:lt1>
      <a:dk2>
        <a:srgbClr val="414141"/>
      </a:dk2>
      <a:lt2>
        <a:srgbClr val="E7E6E6"/>
      </a:lt2>
      <a:accent1>
        <a:srgbClr val="97CC04"/>
      </a:accent1>
      <a:accent2>
        <a:srgbClr val="1976D2"/>
      </a:accent2>
      <a:accent3>
        <a:srgbClr val="00A0AF"/>
      </a:accent3>
      <a:accent4>
        <a:srgbClr val="A4A4A4"/>
      </a:accent4>
      <a:accent5>
        <a:srgbClr val="1976D2"/>
      </a:accent5>
      <a:accent6>
        <a:srgbClr val="96CC04"/>
      </a:accent6>
      <a:hlink>
        <a:srgbClr val="00A0AF"/>
      </a:hlink>
      <a:folHlink>
        <a:srgbClr val="96CC0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_AP_2021" id="{050978C4-E739-8B48-9F8F-DBF9C7516644}" vid="{BBDF2C26-FA33-AB4D-8B56-F06B7F8B7DF4}"/>
    </a:ext>
  </a:extLst>
</a:theme>
</file>

<file path=ppt/theme/theme4.xml><?xml version="1.0" encoding="utf-8"?>
<a:theme xmlns:a="http://schemas.openxmlformats.org/drawingml/2006/main" name="8_Office Theme">
  <a:themeElements>
    <a:clrScheme name="2022 Brand Colors">
      <a:dk1>
        <a:srgbClr val="414141"/>
      </a:dk1>
      <a:lt1>
        <a:srgbClr val="FFFFFF"/>
      </a:lt1>
      <a:dk2>
        <a:srgbClr val="414141"/>
      </a:dk2>
      <a:lt2>
        <a:srgbClr val="E7E6E6"/>
      </a:lt2>
      <a:accent1>
        <a:srgbClr val="97CC04"/>
      </a:accent1>
      <a:accent2>
        <a:srgbClr val="1976D2"/>
      </a:accent2>
      <a:accent3>
        <a:srgbClr val="00A0AF"/>
      </a:accent3>
      <a:accent4>
        <a:srgbClr val="A4A4A4"/>
      </a:accent4>
      <a:accent5>
        <a:srgbClr val="1976D2"/>
      </a:accent5>
      <a:accent6>
        <a:srgbClr val="96CC04"/>
      </a:accent6>
      <a:hlink>
        <a:srgbClr val="00A0AF"/>
      </a:hlink>
      <a:folHlink>
        <a:srgbClr val="96CC0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_AP_2021" id="{050978C4-E739-8B48-9F8F-DBF9C7516644}" vid="{BBDF2C26-FA33-AB4D-8B56-F06B7F8B7DF4}"/>
    </a:ext>
  </a:extLst>
</a:theme>
</file>

<file path=ppt/theme/theme5.xml><?xml version="1.0" encoding="utf-8"?>
<a:theme xmlns:a="http://schemas.openxmlformats.org/drawingml/2006/main" name="6_Office Theme">
  <a:themeElements>
    <a:clrScheme name="2022 Brand Colors">
      <a:dk1>
        <a:srgbClr val="414141"/>
      </a:dk1>
      <a:lt1>
        <a:srgbClr val="FFFFFF"/>
      </a:lt1>
      <a:dk2>
        <a:srgbClr val="414141"/>
      </a:dk2>
      <a:lt2>
        <a:srgbClr val="E7E6E6"/>
      </a:lt2>
      <a:accent1>
        <a:srgbClr val="97CC04"/>
      </a:accent1>
      <a:accent2>
        <a:srgbClr val="1976D2"/>
      </a:accent2>
      <a:accent3>
        <a:srgbClr val="00A0AF"/>
      </a:accent3>
      <a:accent4>
        <a:srgbClr val="A4A4A4"/>
      </a:accent4>
      <a:accent5>
        <a:srgbClr val="1976D2"/>
      </a:accent5>
      <a:accent6>
        <a:srgbClr val="96CC04"/>
      </a:accent6>
      <a:hlink>
        <a:srgbClr val="00A0AF"/>
      </a:hlink>
      <a:folHlink>
        <a:srgbClr val="96CC0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_AP_2021" id="{050978C4-E739-8B48-9F8F-DBF9C7516644}" vid="{BBDF2C26-FA33-AB4D-8B56-F06B7F8B7DF4}"/>
    </a:ext>
  </a:extLst>
</a:theme>
</file>

<file path=ppt/theme/theme6.xml><?xml version="1.0" encoding="utf-8"?>
<a:theme xmlns:a="http://schemas.openxmlformats.org/drawingml/2006/main" name="5_Office Theme">
  <a:themeElements>
    <a:clrScheme name="PointClickCare Brand Colors April 2023">
      <a:dk1>
        <a:srgbClr val="414141"/>
      </a:dk1>
      <a:lt1>
        <a:srgbClr val="FFFFFF"/>
      </a:lt1>
      <a:dk2>
        <a:srgbClr val="414141"/>
      </a:dk2>
      <a:lt2>
        <a:srgbClr val="E7E6E6"/>
      </a:lt2>
      <a:accent1>
        <a:srgbClr val="97CC04"/>
      </a:accent1>
      <a:accent2>
        <a:srgbClr val="1976D2"/>
      </a:accent2>
      <a:accent3>
        <a:srgbClr val="00A0AF"/>
      </a:accent3>
      <a:accent4>
        <a:srgbClr val="E6E7E8"/>
      </a:accent4>
      <a:accent5>
        <a:srgbClr val="012830"/>
      </a:accent5>
      <a:accent6>
        <a:srgbClr val="66A301"/>
      </a:accent6>
      <a:hlink>
        <a:srgbClr val="00A0AF"/>
      </a:hlink>
      <a:folHlink>
        <a:srgbClr val="96CC0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Corporate-MASTER-Template-5April2023" id="{C0B3A624-CEBC-0A44-9B88-164A0997B3EB}" vid="{7AD4B6B1-9BF7-7C4E-B449-049C3D0DB360}"/>
    </a:ext>
  </a:extLst>
</a:theme>
</file>

<file path=ppt/theme/theme7.xml><?xml version="1.0" encoding="utf-8"?>
<a:theme xmlns:a="http://schemas.openxmlformats.org/drawingml/2006/main" name="1_Office Theme">
  <a:themeElements>
    <a:clrScheme name="PCC_CM_Bridge">
      <a:dk1>
        <a:srgbClr val="404041"/>
      </a:dk1>
      <a:lt1>
        <a:srgbClr val="FFFFFF"/>
      </a:lt1>
      <a:dk2>
        <a:srgbClr val="58595B"/>
      </a:dk2>
      <a:lt2>
        <a:srgbClr val="E7E6E6"/>
      </a:lt2>
      <a:accent1>
        <a:srgbClr val="97CC04"/>
      </a:accent1>
      <a:accent2>
        <a:srgbClr val="1976DA"/>
      </a:accent2>
      <a:accent3>
        <a:srgbClr val="20CBED"/>
      </a:accent3>
      <a:accent4>
        <a:srgbClr val="9E9F9E"/>
      </a:accent4>
      <a:accent5>
        <a:srgbClr val="353431"/>
      </a:accent5>
      <a:accent6>
        <a:srgbClr val="C0C0C0"/>
      </a:accent6>
      <a:hlink>
        <a:srgbClr val="20CB9C"/>
      </a:hlink>
      <a:folHlink>
        <a:srgbClr val="1976D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ective_PointClickCare_pptTEMPLATE_2021" id="{E3FCBA84-7980-D449-BC6F-554D78F14F67}" vid="{F1CBF908-4293-A04A-8DFC-C4F702A05C5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638207358692016147","enableDocumentContentUpdater":false,"version":"2.0"}]]></TemplafySlideTemplateConfiguration>
</file>

<file path=customXml/item10.xml><?xml version="1.0" encoding="utf-8"?>
<TemplafySlideFormConfiguration><![CDATA[{"formFields":[],"formDataEntries":[]}]]></TemplafySlideFormConfiguration>
</file>

<file path=customXml/item11.xml><?xml version="1.0" encoding="utf-8"?>
<?mso-contentType ?>
<FormTemplates xmlns="http://schemas.microsoft.com/sharepoint/v3/contenttype/forms">
  <Display>DocumentLibraryForm</Display>
  <Edit>DocumentLibraryForm</Edit>
  <New>DocumentLibraryForm</New>
</FormTemplates>
</file>

<file path=customXml/item12.xml><?xml version="1.0" encoding="utf-8"?>
<TemplafySlideTemplateConfiguration><![CDATA[{"slideVersion":1,"isValidatorEnabled":false,"isLocked":false,"elementsMetadata":[],"slideId":"638207358704881649","enableDocumentContentUpdater":false,"version":"2.0"}]]></TemplafySlideTemplateConfiguration>
</file>

<file path=customXml/item13.xml><?xml version="1.0" encoding="utf-8"?>
<TemplafySlideFormConfiguration><![CDATA[{"formFields":[],"formDataEntries":[]}]]></TemplafySlideFormConfiguration>
</file>

<file path=customXml/item14.xml><?xml version="1.0" encoding="utf-8"?>
<TemplafySlideFormConfiguration><![CDATA[{"formFields":[],"formDataEntries":[]}]]></TemplafySlideFormConfiguration>
</file>

<file path=customXml/item15.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urpose xmlns="fc264ca8-812f-487b-b117-a3fb2c157861" xsi:nil="true"/>
  </documentManagement>
</p:properties>
</file>

<file path=customXml/item16.xml><?xml version="1.0" encoding="utf-8"?>
<TemplafySlideFormConfiguration><![CDATA[{"formFields":[],"formDataEntries":[]}]]></TemplafySlideFormConfiguration>
</file>

<file path=customXml/item17.xml><?xml version="1.0" encoding="utf-8"?>
<ct:contentTypeSchema xmlns:ct="http://schemas.microsoft.com/office/2006/metadata/contentType" xmlns:ma="http://schemas.microsoft.com/office/2006/metadata/properties/metaAttributes" ct:_="" ma:_="" ma:contentTypeName="Document" ma:contentTypeID="0x01010079BA86D78AD1AB4AA361D93C015BCAA6" ma:contentTypeVersion="13" ma:contentTypeDescription="Create a new document." ma:contentTypeScope="" ma:versionID="5bf204918d90aca9ba7d1c56c1fdcf13">
  <xsd:schema xmlns:xsd="http://www.w3.org/2001/XMLSchema" xmlns:xs="http://www.w3.org/2001/XMLSchema" xmlns:p="http://schemas.microsoft.com/office/2006/metadata/properties" xmlns:ns1="http://schemas.microsoft.com/sharepoint/v3" xmlns:ns2="fc264ca8-812f-487b-b117-a3fb2c157861" xmlns:ns3="233c81d1-1123-40f2-841d-322edc83a6bb" targetNamespace="http://schemas.microsoft.com/office/2006/metadata/properties" ma:root="true" ma:fieldsID="53e7efb8b295976fe0df14a9f0a75f67" ns1:_="" ns2:_="" ns3:_="">
    <xsd:import namespace="http://schemas.microsoft.com/sharepoint/v3"/>
    <xsd:import namespace="fc264ca8-812f-487b-b117-a3fb2c157861"/>
    <xsd:import namespace="233c81d1-1123-40f2-841d-322edc83a6bb"/>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Purpose"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264ca8-812f-487b-b117-a3fb2c1578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Purpose" ma:index="12" nillable="true" ma:displayName="Purpose" ma:internalName="Purpose">
      <xsd:simpleType>
        <xsd:restriction base="dms:Text">
          <xsd:maxLength value="255"/>
        </xsd:restrictio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3c81d1-1123-40f2-841d-322edc83a6b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TemplafySlideTemplateConfiguration><![CDATA[{"slideVersion":1,"isValidatorEnabled":false,"isLocked":false,"elementsMetadata":[],"slideId":"638207358696194257","enableDocumentContentUpdater":false,"version":"2.0"}]]></TemplafySlideTemplateConfiguration>
</file>

<file path=customXml/item20.xml><?xml version="1.0" encoding="utf-8"?>
<TemplafySlideFormConfiguration><![CDATA[{"formFields":[],"formDataEntries":[]}]]></TemplafySlideFormConfiguration>
</file>

<file path=customXml/item21.xml><?xml version="1.0" encoding="utf-8"?>
<TemplafySlideTemplateConfiguration><![CDATA[{"slideVersion":1,"isValidatorEnabled":false,"isLocked":false,"elementsMetadata":[],"slideId":"638207391218789231","enableDocumentContentUpdater":false,"version":"2.0"}]]></TemplafySlideTemplateConfiguration>
</file>

<file path=customXml/item22.xml><?xml version="1.0" encoding="utf-8"?>
<TemplafySlideTemplateConfiguration><![CDATA[{"slideVersion":1,"isValidatorEnabled":false,"isLocked":false,"elementsMetadata":[],"slideId":"638344479211205335","enableDocumentContentUpdater":false,"version":"2.0"}]]></TemplafySlideTemplateConfiguration>
</file>

<file path=customXml/item23.xml><?xml version="1.0" encoding="utf-8"?>
<TemplafySlideFormConfiguration><![CDATA[{"formFields":[],"formDataEntries":[]}]]></TemplafySlideFormConfiguration>
</file>

<file path=customXml/item3.xml><?xml version="1.0" encoding="utf-8"?>
<TemplafySlideTemplateConfiguration><![CDATA[{"slideVersion":1,"isValidatorEnabled":false,"isLocked":false,"elementsMetadata":[],"slideId":"638207358696806844","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TemplafySlideTemplateConfiguration><![CDATA[{"slideVersion":1,"isValidatorEnabled":false,"isLocked":false,"elementsMetadata":[],"slideId":"638207358692049430","enableDocumentContentUpdater":false,"version":"2.0"}]]></TemplafySlideTemplateConfiguration>
</file>

<file path=customXml/item6.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slideId":"638207358696443982","enableDocumentContentUpdater":false,"version":"2.0"}]]></TemplafySlideTemplateConfiguration>
</file>

<file path=customXml/item8.xml><?xml version="1.0" encoding="utf-8"?>
<TemplafySlideTemplateConfiguration><![CDATA[{"slideVersion":1,"isValidatorEnabled":false,"isLocked":false,"elementsMetadata":[],"slideId":"638207358692016147","enableDocumentContentUpdater":false,"version":"2.0"}]]></TemplafySlideTemplateConfiguration>
</file>

<file path=customXml/item9.xml><?xml version="1.0" encoding="utf-8"?>
<TemplafySlideTemplateConfiguration><![CDATA[{"slideVersion":1,"isValidatorEnabled":false,"isLocked":false,"elementsMetadata":[],"slideId":"998754796665307136","enableDocumentContentUpdater":false,"version":"2.0"}]]></TemplafySlideTemplateConfiguration>
</file>

<file path=customXml/itemProps1.xml><?xml version="1.0" encoding="utf-8"?>
<ds:datastoreItem xmlns:ds="http://schemas.openxmlformats.org/officeDocument/2006/customXml" ds:itemID="{83F55BF8-DD8A-4576-A233-F0A6AA3F3309}">
  <ds:schemaRefs/>
</ds:datastoreItem>
</file>

<file path=customXml/itemProps10.xml><?xml version="1.0" encoding="utf-8"?>
<ds:datastoreItem xmlns:ds="http://schemas.openxmlformats.org/officeDocument/2006/customXml" ds:itemID="{56D40194-AE72-4738-A345-D2747848D52B}">
  <ds:schemaRefs/>
</ds:datastoreItem>
</file>

<file path=customXml/itemProps11.xml><?xml version="1.0" encoding="utf-8"?>
<ds:datastoreItem xmlns:ds="http://schemas.openxmlformats.org/officeDocument/2006/customXml" ds:itemID="{F183FD41-8B2B-4A6F-8D12-DAFDE1311352}">
  <ds:schemaRefs>
    <ds:schemaRef ds:uri="http://schemas.microsoft.com/sharepoint/v3/contenttype/forms"/>
  </ds:schemaRefs>
</ds:datastoreItem>
</file>

<file path=customXml/itemProps12.xml><?xml version="1.0" encoding="utf-8"?>
<ds:datastoreItem xmlns:ds="http://schemas.openxmlformats.org/officeDocument/2006/customXml" ds:itemID="{FE3EEB93-882C-4FC1-AED5-A32862BDF7B1}">
  <ds:schemaRefs/>
</ds:datastoreItem>
</file>

<file path=customXml/itemProps13.xml><?xml version="1.0" encoding="utf-8"?>
<ds:datastoreItem xmlns:ds="http://schemas.openxmlformats.org/officeDocument/2006/customXml" ds:itemID="{A8106FDE-DEA1-4469-9AD9-1D5A104589F9}">
  <ds:schemaRefs/>
</ds:datastoreItem>
</file>

<file path=customXml/itemProps14.xml><?xml version="1.0" encoding="utf-8"?>
<ds:datastoreItem xmlns:ds="http://schemas.openxmlformats.org/officeDocument/2006/customXml" ds:itemID="{CADDE1B2-7746-4190-9CA3-064174392883}">
  <ds:schemaRefs/>
</ds:datastoreItem>
</file>

<file path=customXml/itemProps15.xml><?xml version="1.0" encoding="utf-8"?>
<ds:datastoreItem xmlns:ds="http://schemas.openxmlformats.org/officeDocument/2006/customXml" ds:itemID="{E4373D8C-A482-49FF-BF7D-AA0C34A47248}">
  <ds:schemaRefs>
    <ds:schemaRef ds:uri="233c81d1-1123-40f2-841d-322edc83a6bb"/>
    <ds:schemaRef ds:uri="fc264ca8-812f-487b-b117-a3fb2c157861"/>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16.xml><?xml version="1.0" encoding="utf-8"?>
<ds:datastoreItem xmlns:ds="http://schemas.openxmlformats.org/officeDocument/2006/customXml" ds:itemID="{7827188B-4D17-46FA-816A-4A60D33B8E0E}">
  <ds:schemaRefs/>
</ds:datastoreItem>
</file>

<file path=customXml/itemProps17.xml><?xml version="1.0" encoding="utf-8"?>
<ds:datastoreItem xmlns:ds="http://schemas.openxmlformats.org/officeDocument/2006/customXml" ds:itemID="{4A097396-BEBB-469A-8606-DE626BD6DC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264ca8-812f-487b-b117-a3fb2c157861"/>
    <ds:schemaRef ds:uri="233c81d1-1123-40f2-841d-322edc83a6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8.xml><?xml version="1.0" encoding="utf-8"?>
<ds:datastoreItem xmlns:ds="http://schemas.openxmlformats.org/officeDocument/2006/customXml" ds:itemID="{399E3155-6CC2-4C20-8C62-B1DBDFECD280}">
  <ds:schemaRefs/>
</ds:datastoreItem>
</file>

<file path=customXml/itemProps19.xml><?xml version="1.0" encoding="utf-8"?>
<ds:datastoreItem xmlns:ds="http://schemas.openxmlformats.org/officeDocument/2006/customXml" ds:itemID="{CD1E2008-E9C9-4D44-BF55-38D3E6C44468}">
  <ds:schemaRefs/>
</ds:datastoreItem>
</file>

<file path=customXml/itemProps2.xml><?xml version="1.0" encoding="utf-8"?>
<ds:datastoreItem xmlns:ds="http://schemas.openxmlformats.org/officeDocument/2006/customXml" ds:itemID="{7115C65C-12D7-4671-B304-9360583BB95E}">
  <ds:schemaRefs/>
</ds:datastoreItem>
</file>

<file path=customXml/itemProps20.xml><?xml version="1.0" encoding="utf-8"?>
<ds:datastoreItem xmlns:ds="http://schemas.openxmlformats.org/officeDocument/2006/customXml" ds:itemID="{C24888F2-04A2-4AD6-9482-E99A56D47FE4}">
  <ds:schemaRefs/>
</ds:datastoreItem>
</file>

<file path=customXml/itemProps21.xml><?xml version="1.0" encoding="utf-8"?>
<ds:datastoreItem xmlns:ds="http://schemas.openxmlformats.org/officeDocument/2006/customXml" ds:itemID="{DA51F0A3-2A9C-4364-81E4-2BD523E70252}">
  <ds:schemaRefs/>
</ds:datastoreItem>
</file>

<file path=customXml/itemProps22.xml><?xml version="1.0" encoding="utf-8"?>
<ds:datastoreItem xmlns:ds="http://schemas.openxmlformats.org/officeDocument/2006/customXml" ds:itemID="{6C059538-D84C-424E-9EB8-3D8CEB8B3118}">
  <ds:schemaRefs/>
</ds:datastoreItem>
</file>

<file path=customXml/itemProps23.xml><?xml version="1.0" encoding="utf-8"?>
<ds:datastoreItem xmlns:ds="http://schemas.openxmlformats.org/officeDocument/2006/customXml" ds:itemID="{1BAF63E4-A6B5-40EA-8E18-1C551011CD87}">
  <ds:schemaRefs/>
</ds:datastoreItem>
</file>

<file path=customXml/itemProps3.xml><?xml version="1.0" encoding="utf-8"?>
<ds:datastoreItem xmlns:ds="http://schemas.openxmlformats.org/officeDocument/2006/customXml" ds:itemID="{32E21F10-7763-4C0C-AB4E-AA45DF4F962A}">
  <ds:schemaRefs/>
</ds:datastoreItem>
</file>

<file path=customXml/itemProps4.xml><?xml version="1.0" encoding="utf-8"?>
<ds:datastoreItem xmlns:ds="http://schemas.openxmlformats.org/officeDocument/2006/customXml" ds:itemID="{DB6153C6-075C-47B8-A4F0-3EF62D4B2439}">
  <ds:schemaRefs/>
</ds:datastoreItem>
</file>

<file path=customXml/itemProps5.xml><?xml version="1.0" encoding="utf-8"?>
<ds:datastoreItem xmlns:ds="http://schemas.openxmlformats.org/officeDocument/2006/customXml" ds:itemID="{44D0B450-52DB-4BF0-864C-B3072322CC69}">
  <ds:schemaRefs/>
</ds:datastoreItem>
</file>

<file path=customXml/itemProps6.xml><?xml version="1.0" encoding="utf-8"?>
<ds:datastoreItem xmlns:ds="http://schemas.openxmlformats.org/officeDocument/2006/customXml" ds:itemID="{062A7343-D980-4254-832F-A2687E888C40}">
  <ds:schemaRefs/>
</ds:datastoreItem>
</file>

<file path=customXml/itemProps7.xml><?xml version="1.0" encoding="utf-8"?>
<ds:datastoreItem xmlns:ds="http://schemas.openxmlformats.org/officeDocument/2006/customXml" ds:itemID="{B4D2EA5B-6515-4F85-B8F9-419B1F3AA129}">
  <ds:schemaRefs/>
</ds:datastoreItem>
</file>

<file path=customXml/itemProps8.xml><?xml version="1.0" encoding="utf-8"?>
<ds:datastoreItem xmlns:ds="http://schemas.openxmlformats.org/officeDocument/2006/customXml" ds:itemID="{1916BE11-EDD9-4562-BF69-38E22A72689B}">
  <ds:schemaRefs/>
</ds:datastoreItem>
</file>

<file path=customXml/itemProps9.xml><?xml version="1.0" encoding="utf-8"?>
<ds:datastoreItem xmlns:ds="http://schemas.openxmlformats.org/officeDocument/2006/customXml" ds:itemID="{5290C111-2408-4ACA-82F5-C796864EEC64}">
  <ds:schemaRefs/>
</ds:datastoreItem>
</file>

<file path=docProps/app.xml><?xml version="1.0" encoding="utf-8"?>
<Properties xmlns="http://schemas.openxmlformats.org/officeDocument/2006/extended-properties" xmlns:vt="http://schemas.openxmlformats.org/officeDocument/2006/docPropsVTypes">
  <Template/>
  <TotalTime>895</TotalTime>
  <Words>7199</Words>
  <Application>Microsoft Office PowerPoint</Application>
  <PresentationFormat>Widescreen</PresentationFormat>
  <Paragraphs>968</Paragraphs>
  <Slides>40</Slides>
  <Notes>40</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40</vt:i4>
      </vt:variant>
    </vt:vector>
  </HeadingPairs>
  <TitlesOfParts>
    <vt:vector size="61" baseType="lpstr">
      <vt:lpstr>Amasis MT Pro Black</vt:lpstr>
      <vt:lpstr>Arial</vt:lpstr>
      <vt:lpstr>Arial,Sans-Serif</vt:lpstr>
      <vt:lpstr>Calibri</vt:lpstr>
      <vt:lpstr>Calibri Light</vt:lpstr>
      <vt:lpstr>Courier New</vt:lpstr>
      <vt:lpstr>Helvetica</vt:lpstr>
      <vt:lpstr>Roboto Light</vt:lpstr>
      <vt:lpstr>Segoe UI</vt:lpstr>
      <vt:lpstr>Söhne</vt:lpstr>
      <vt:lpstr>Times New Roman</vt:lpstr>
      <vt:lpstr>var(--fontFamilyCustomFont800, var(--fontFamilyBase))</vt:lpstr>
      <vt:lpstr>var(--fontFamilyCustomFont900, var(--fontFamilyBase))</vt:lpstr>
      <vt:lpstr>Wingdings</vt:lpstr>
      <vt:lpstr>Office Theme</vt:lpstr>
      <vt:lpstr>3_Office Theme</vt:lpstr>
      <vt:lpstr>4_Office Theme</vt:lpstr>
      <vt:lpstr>8_Office Theme</vt:lpstr>
      <vt:lpstr>6_Office Theme</vt:lpstr>
      <vt:lpstr>5_Office Theme</vt:lpstr>
      <vt:lpstr>1_Office Theme</vt:lpstr>
      <vt:lpstr>HealthChoice Illinois ADT  Clinical Collaboration Group  Collaborate to Improve Patient Outcomes</vt:lpstr>
      <vt:lpstr>Agenda</vt:lpstr>
      <vt:lpstr>Program Updates </vt:lpstr>
      <vt:lpstr>HealthChoice Illinois ADT Program Goals</vt:lpstr>
      <vt:lpstr>Connected Facilities</vt:lpstr>
      <vt:lpstr>Health Plan – Hospital Partnership Initiative:  Enhanced Care Management (ECM)- California  Shauntessa Aguon-Clark ECM &amp; Community Supports Manager San Francisco Health Plan </vt:lpstr>
      <vt:lpstr>Enhanced Care Management (ECM) - Background</vt:lpstr>
      <vt:lpstr>PowerPoint Presentation</vt:lpstr>
      <vt:lpstr>PowerPoint Presentation</vt:lpstr>
      <vt:lpstr>Population of Focus in EDO  ECM Pilot: PointClickCare Already Surfaces the Most Commonly Referred ECM Population of Focus</vt:lpstr>
      <vt:lpstr>How PointClickCare Supports ECM Work from the Hospital</vt:lpstr>
      <vt:lpstr>ECM-Based ED Optimization Features</vt:lpstr>
      <vt:lpstr>UCSF and San Francisco Health Plan ECM Pilot</vt:lpstr>
      <vt:lpstr>Early Access Success Metrics </vt:lpstr>
      <vt:lpstr>Technical Advisory Committee Updates </vt:lpstr>
      <vt:lpstr>HFS HL7 ADT Data Quality Standards Recommendation by IDPH and the Technical Advisory Committee</vt:lpstr>
      <vt:lpstr>Data Quality and Completeness Progress </vt:lpstr>
      <vt:lpstr>Data Quality Improvement Project</vt:lpstr>
      <vt:lpstr>Data Quality Improvement Project</vt:lpstr>
      <vt:lpstr>Automation and Reporting Enhancements</vt:lpstr>
      <vt:lpstr>Continued Data Quality Improvement</vt:lpstr>
      <vt:lpstr>Improved Data Quality</vt:lpstr>
      <vt:lpstr>Exploring Additional Data Segment Needs and Solutions </vt:lpstr>
      <vt:lpstr>Exploring Additional Data Segment Needs</vt:lpstr>
      <vt:lpstr>Burden Reduction through Bi-Directional Communication </vt:lpstr>
      <vt:lpstr>Open Discussion: Burden Reduction Opportunities </vt:lpstr>
      <vt:lpstr>Open Discussion: Burden Reduction Opportunities </vt:lpstr>
      <vt:lpstr>ED Track Board Integration</vt:lpstr>
      <vt:lpstr>SMART on FHIR Option  for select EHR systems</vt:lpstr>
      <vt:lpstr>SMART on FHIR</vt:lpstr>
      <vt:lpstr>Future Communication Plans and Onboarding Support </vt:lpstr>
      <vt:lpstr>Provider Notice  FQHC, CMHC, CHC, SUPR</vt:lpstr>
      <vt:lpstr>Portal Updates</vt:lpstr>
      <vt:lpstr>None as of now</vt:lpstr>
      <vt:lpstr>Open Discussion and Q &amp; A </vt:lpstr>
      <vt:lpstr>Do you have additional questions and would like to discuss?  Please indicate here, and we will contact you. </vt:lpstr>
      <vt:lpstr>Save the Date for  Upcoming CCG Events </vt:lpstr>
      <vt:lpstr>Save The Date for 2025!</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Rhett Holzmacher</dc:creator>
  <cp:lastModifiedBy>Dye, Duane</cp:lastModifiedBy>
  <cp:revision>143</cp:revision>
  <cp:lastPrinted>2024-05-15T13:26:45Z</cp:lastPrinted>
  <dcterms:created xsi:type="dcterms:W3CDTF">2022-09-22T21:24:39Z</dcterms:created>
  <dcterms:modified xsi:type="dcterms:W3CDTF">2025-01-16T22:16:25Z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0x01010079BA86D78AD1AB4AA361D93C015BCAA6</vt:lpwstr>
  </property>
</Properties>
</file>